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C645-81F2-4EFE-A080-F25958697116}" type="datetimeFigureOut">
              <a:rPr lang="fr-CA" smtClean="0"/>
              <a:pPr/>
              <a:t>2018-05-24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323A-E25B-4E8E-A4DC-2DB6365B64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C645-81F2-4EFE-A080-F25958697116}" type="datetimeFigureOut">
              <a:rPr lang="fr-CA" smtClean="0"/>
              <a:pPr/>
              <a:t>2018-05-24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323A-E25B-4E8E-A4DC-2DB6365B64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C645-81F2-4EFE-A080-F25958697116}" type="datetimeFigureOut">
              <a:rPr lang="fr-CA" smtClean="0"/>
              <a:pPr/>
              <a:t>2018-05-24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323A-E25B-4E8E-A4DC-2DB6365B64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C645-81F2-4EFE-A080-F25958697116}" type="datetimeFigureOut">
              <a:rPr lang="fr-CA" smtClean="0"/>
              <a:pPr/>
              <a:t>2018-05-24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323A-E25B-4E8E-A4DC-2DB6365B64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C645-81F2-4EFE-A080-F25958697116}" type="datetimeFigureOut">
              <a:rPr lang="fr-CA" smtClean="0"/>
              <a:pPr/>
              <a:t>2018-05-24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323A-E25B-4E8E-A4DC-2DB6365B64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C645-81F2-4EFE-A080-F25958697116}" type="datetimeFigureOut">
              <a:rPr lang="fr-CA" smtClean="0"/>
              <a:pPr/>
              <a:t>2018-05-24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323A-E25B-4E8E-A4DC-2DB6365B64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C645-81F2-4EFE-A080-F25958697116}" type="datetimeFigureOut">
              <a:rPr lang="fr-CA" smtClean="0"/>
              <a:pPr/>
              <a:t>2018-05-24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323A-E25B-4E8E-A4DC-2DB6365B64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C645-81F2-4EFE-A080-F25958697116}" type="datetimeFigureOut">
              <a:rPr lang="fr-CA" smtClean="0"/>
              <a:pPr/>
              <a:t>2018-05-24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323A-E25B-4E8E-A4DC-2DB6365B64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C645-81F2-4EFE-A080-F25958697116}" type="datetimeFigureOut">
              <a:rPr lang="fr-CA" smtClean="0"/>
              <a:pPr/>
              <a:t>2018-05-24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323A-E25B-4E8E-A4DC-2DB6365B64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C645-81F2-4EFE-A080-F25958697116}" type="datetimeFigureOut">
              <a:rPr lang="fr-CA" smtClean="0"/>
              <a:pPr/>
              <a:t>2018-05-24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323A-E25B-4E8E-A4DC-2DB6365B64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C645-81F2-4EFE-A080-F25958697116}" type="datetimeFigureOut">
              <a:rPr lang="fr-CA" smtClean="0"/>
              <a:pPr/>
              <a:t>2018-05-24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323A-E25B-4E8E-A4DC-2DB6365B64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3C645-81F2-4EFE-A080-F25958697116}" type="datetimeFigureOut">
              <a:rPr lang="fr-CA" smtClean="0"/>
              <a:pPr/>
              <a:t>2018-05-24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D323A-E25B-4E8E-A4DC-2DB6365B64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a/url?sa=i&amp;source=images&amp;cd=&amp;cad=rja&amp;uact=8&amp;ved=2ahUKEwiN1LfRhp_bAhUqwVkKHeNLAI8QjRx6BAgBEAU&amp;url=http%3A%2F%2Ffr.primalinstinctpheromone.com%2Flechenie-genitalnogo-gerpesa_default.htm&amp;psig=AOvVaw0dGiaJo0t4bfAwgw2rOhps&amp;ust=152727546815126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source=images&amp;cd=&amp;cad=rja&amp;uact=8&amp;ved=2ahUKEwjrpKn62fvaAhXym-AKHXzmCSsQjRx6BAgBEAU&amp;url=https://fr.answers.yahoo.com/question/index?qid=20170811104505AAajtSR&amp;psig=AOvVaw3Qm_g04SHE-tiXDCM1zScg&amp;ust=152606082974242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source=images&amp;cd=&amp;cad=rja&amp;uact=8&amp;ved=2ahUKEwie2byz2_vaAhVMGt8KHeEPDo0QjRx6BAgBEAU&amp;url=https://www.consumerhealthdigest.com/joint-pain/is-chlamydia-arthritis-curable.html&amp;psig=AOvVaw3EaP6kGEHa0kAkeXqQdg6b&amp;ust=152606124288464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a/url?sa=i&amp;source=images&amp;cd=&amp;cad=rja&amp;uact=8&amp;ved=&amp;url=https://www.sexandu.ca/fr/stis/gonorrhea/&amp;psig=AOvVaw1HqQ1qzx2PK_txMVVMR6I4&amp;ust=152606173748095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a/url?sa=i&amp;source=images&amp;cd=&amp;cad=rja&amp;uact=8&amp;ved=2ahUKEwi72Yft3vvaAhVSh-AKHeuLA7YQjRx6BAgBEAU&amp;url=https://www.stdrapidtestkits.com/blog/detect-and-stop-syphilis-rash-early/&amp;psig=AOvVaw1w7hqGrqRSYy79n2snfFl0&amp;ust=152606219029644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a/url?sa=i&amp;source=images&amp;cd=&amp;cad=rja&amp;uact=8&amp;ved=2ahUKEwiWp9Sq4PvaAhVMc98KHWTjDN4QjRx6BAgBEAU&amp;url=https://www.aides.org/vih-sida-c-quoi&amp;psig=AOvVaw1u54OkNytCyP0XZXZ4VlNS&amp;ust=152606259749535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a/url?sa=i&amp;source=images&amp;cd=&amp;cad=rja&amp;uact=8&amp;ved=2ahUKEwjr0MXY4vvaAhXuguAKHUnSC9oQjRx6BAgBEAU&amp;url=https://www.astuces-pratiques.fr/sante/que-faire-en-cas-d-hepatite-b&amp;psig=AOvVaw0HslCqCXkG28hoZj0E3dSK&amp;ust=152606323141863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a/url?sa=i&amp;source=images&amp;cd=&amp;cad=rja&amp;uact=8&amp;ved=2ahUKEwiJlN3A4_vaAhWOTt8KHZ1wDa4QjRx6BAgBEAU&amp;url=https://www.santeweb.ch/show_image_khb.php?khb_content_id=9993&amp;khb_lng_id=2&amp;khb_data_id=2&amp;id_menuja_pare=2&amp;psig=AOvVaw2X7x-6fg4DZMKWBejiqoNL&amp;ust=152606341151600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a/url?sa=i&amp;source=images&amp;cd=&amp;cad=rja&amp;uact=8&amp;ved=2ahUKEwierN6c5fvaAhVDNd8KHe4FDn0QjRx6BAgBEAU&amp;url=http://ist-info.net/foto/condylomes-genitaux-1/&amp;psig=AOvVaw27YDSoq7Bqz5yMSJvSmrrq&amp;ust=152606386038192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fr-CA" dirty="0" smtClean="0"/>
              <a:t>Projet b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pas Elliot Gagné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fr-CA" dirty="0" err="1" smtClean="0"/>
              <a:t>Nom:herpès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Autre </a:t>
            </a:r>
            <a:r>
              <a:rPr lang="fr-CA" dirty="0" err="1" smtClean="0"/>
              <a:t>nom:feux</a:t>
            </a:r>
            <a:r>
              <a:rPr lang="fr-CA" dirty="0" smtClean="0"/>
              <a:t> sauvage</a:t>
            </a:r>
          </a:p>
          <a:p>
            <a:pPr>
              <a:buNone/>
            </a:pPr>
            <a:r>
              <a:rPr lang="fr-CA" dirty="0" smtClean="0"/>
              <a:t>Nom </a:t>
            </a:r>
            <a:r>
              <a:rPr lang="fr-CA" dirty="0" err="1" smtClean="0"/>
              <a:t>scientifique:VHS1</a:t>
            </a:r>
            <a:r>
              <a:rPr lang="fr-CA" dirty="0" smtClean="0"/>
              <a:t> et VHS2</a:t>
            </a:r>
          </a:p>
          <a:p>
            <a:pPr>
              <a:buNone/>
            </a:pPr>
            <a:r>
              <a:rPr lang="fr-CA" dirty="0" smtClean="0"/>
              <a:t>Type </a:t>
            </a:r>
            <a:r>
              <a:rPr lang="fr-CA" dirty="0" err="1" smtClean="0"/>
              <a:t>organisme:virus</a:t>
            </a:r>
            <a:endParaRPr lang="fr-CA" dirty="0" smtClean="0"/>
          </a:p>
          <a:p>
            <a:pPr>
              <a:buNone/>
            </a:pPr>
            <a:r>
              <a:rPr lang="fr-CA" dirty="0" err="1" smtClean="0"/>
              <a:t>Symptômes:feux</a:t>
            </a:r>
            <a:r>
              <a:rPr lang="fr-CA" dirty="0" smtClean="0"/>
              <a:t> sauvage</a:t>
            </a:r>
          </a:p>
          <a:p>
            <a:pPr>
              <a:buNone/>
            </a:pPr>
            <a:r>
              <a:rPr lang="fr-CA" dirty="0" err="1" smtClean="0"/>
              <a:t>Traitement:aucun</a:t>
            </a: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/>
          </a:p>
        </p:txBody>
      </p:sp>
      <p:pic>
        <p:nvPicPr>
          <p:cNvPr id="1032" name="Picture 8" descr="Résultats de recherche d'images pour « herpès symptome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437112"/>
            <a:ext cx="4270276" cy="2135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>
              <a:buNone/>
            </a:pPr>
            <a:r>
              <a:rPr lang="fr-CA" dirty="0" err="1" smtClean="0"/>
              <a:t>Nom:morpion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Autre </a:t>
            </a:r>
            <a:r>
              <a:rPr lang="fr-CA" dirty="0" err="1" smtClean="0"/>
              <a:t>nom:poue</a:t>
            </a:r>
            <a:r>
              <a:rPr lang="fr-CA" dirty="0" smtClean="0"/>
              <a:t> pubis</a:t>
            </a:r>
          </a:p>
          <a:p>
            <a:pPr>
              <a:buNone/>
            </a:pPr>
            <a:r>
              <a:rPr lang="fr-CA" dirty="0" smtClean="0"/>
              <a:t>Nom </a:t>
            </a:r>
            <a:r>
              <a:rPr lang="fr-CA" dirty="0" err="1" smtClean="0"/>
              <a:t>scientifique:pithirus</a:t>
            </a:r>
            <a:r>
              <a:rPr lang="fr-CA" dirty="0" smtClean="0"/>
              <a:t> pubis</a:t>
            </a:r>
          </a:p>
          <a:p>
            <a:pPr>
              <a:buNone/>
            </a:pPr>
            <a:r>
              <a:rPr lang="fr-CA" dirty="0" smtClean="0"/>
              <a:t>Type </a:t>
            </a:r>
            <a:r>
              <a:rPr lang="fr-CA" dirty="0" err="1" smtClean="0"/>
              <a:t>organisme:parasite</a:t>
            </a:r>
            <a:endParaRPr lang="fr-CA" dirty="0"/>
          </a:p>
          <a:p>
            <a:pPr>
              <a:buNone/>
            </a:pPr>
            <a:r>
              <a:rPr lang="fr-CA" dirty="0" err="1" smtClean="0"/>
              <a:t>Symptôme:démangeaisont,insect</a:t>
            </a:r>
            <a:r>
              <a:rPr lang="fr-CA" dirty="0" smtClean="0"/>
              <a:t> brun </a:t>
            </a:r>
            <a:r>
              <a:rPr lang="fr-CA" dirty="0" err="1" smtClean="0"/>
              <a:t>pâle,morsur</a:t>
            </a:r>
            <a:endParaRPr lang="fr-CA" dirty="0" smtClean="0"/>
          </a:p>
          <a:p>
            <a:pPr>
              <a:buNone/>
            </a:pPr>
            <a:r>
              <a:rPr lang="fr-CA" dirty="0" err="1" smtClean="0"/>
              <a:t>Traitements:rasage</a:t>
            </a:r>
            <a:r>
              <a:rPr lang="fr-CA" dirty="0" smtClean="0"/>
              <a:t> de tout les poils où </a:t>
            </a:r>
            <a:r>
              <a:rPr lang="fr-CA" dirty="0" err="1" smtClean="0"/>
              <a:t>paignage</a:t>
            </a:r>
            <a:r>
              <a:rPr lang="fr-CA" dirty="0" smtClean="0"/>
              <a:t> fin et shampoing</a:t>
            </a:r>
          </a:p>
          <a:p>
            <a:pPr>
              <a:buNone/>
            </a:pPr>
            <a:endParaRPr lang="fr-CA" dirty="0"/>
          </a:p>
        </p:txBody>
      </p:sp>
      <p:sp>
        <p:nvSpPr>
          <p:cNvPr id="1026" name="AutoShape 2" descr="Résultats de recherche d'images pour « morpions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1935163"/>
            <a:ext cx="5886450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28" name="AutoShape 4" descr="Résultats de recherche d'images pour « morpions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1935163"/>
            <a:ext cx="5886450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0" name="AutoShape 6" descr="Résultats de recherche d'images pour « morpions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1935163"/>
            <a:ext cx="5886450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2" name="Picture 8" descr="Résultats de recherche d'images pour « morpion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556792"/>
            <a:ext cx="2358058" cy="16178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606083"/>
          </a:xfrm>
        </p:spPr>
        <p:txBody>
          <a:bodyPr/>
          <a:lstStyle/>
          <a:p>
            <a:r>
              <a:rPr lang="fr-CA" dirty="0" err="1" smtClean="0"/>
              <a:t>Nom:chlamédia</a:t>
            </a:r>
            <a:endParaRPr lang="fr-CA" dirty="0" smtClean="0"/>
          </a:p>
          <a:p>
            <a:r>
              <a:rPr lang="fr-CA" dirty="0" smtClean="0"/>
              <a:t>Autre </a:t>
            </a:r>
            <a:r>
              <a:rPr lang="fr-CA" dirty="0" err="1" smtClean="0"/>
              <a:t>nom:chlamédiose</a:t>
            </a:r>
            <a:endParaRPr lang="fr-CA" dirty="0" smtClean="0"/>
          </a:p>
          <a:p>
            <a:r>
              <a:rPr lang="fr-CA" dirty="0" smtClean="0"/>
              <a:t>Nom scientifique:</a:t>
            </a:r>
            <a:r>
              <a:rPr lang="fr-FR" i="1" dirty="0" smtClean="0"/>
              <a:t>Chlamydia </a:t>
            </a:r>
            <a:r>
              <a:rPr lang="fr-FR" i="1" dirty="0" err="1" smtClean="0"/>
              <a:t>trachomatis</a:t>
            </a:r>
            <a:endParaRPr lang="fr-CA" dirty="0" smtClean="0"/>
          </a:p>
          <a:p>
            <a:r>
              <a:rPr lang="fr-CA" dirty="0" smtClean="0"/>
              <a:t>Type d’</a:t>
            </a:r>
            <a:r>
              <a:rPr lang="fr-CA" dirty="0" err="1" smtClean="0"/>
              <a:t>organisme:bactérie</a:t>
            </a:r>
            <a:endParaRPr lang="fr-CA" dirty="0" smtClean="0"/>
          </a:p>
          <a:p>
            <a:r>
              <a:rPr lang="fr-CA" dirty="0" err="1" smtClean="0"/>
              <a:t>Symptôme:brulure</a:t>
            </a:r>
            <a:r>
              <a:rPr lang="fr-CA" dirty="0" smtClean="0"/>
              <a:t> </a:t>
            </a:r>
            <a:r>
              <a:rPr lang="fr-CA" dirty="0" err="1" smtClean="0"/>
              <a:t>urinair,pert</a:t>
            </a:r>
            <a:r>
              <a:rPr lang="fr-CA" dirty="0" smtClean="0"/>
              <a:t> anormal(femme),</a:t>
            </a:r>
          </a:p>
          <a:p>
            <a:r>
              <a:rPr lang="fr-CA" dirty="0" err="1" smtClean="0"/>
              <a:t>Traitement:antibiotique</a:t>
            </a:r>
            <a:endParaRPr lang="fr-CA" dirty="0" smtClean="0"/>
          </a:p>
          <a:p>
            <a:endParaRPr lang="fr-CA" dirty="0" smtClean="0"/>
          </a:p>
        </p:txBody>
      </p:sp>
      <p:pic>
        <p:nvPicPr>
          <p:cNvPr id="15362" name="Picture 2" descr="Résultats de recherche d'images pour « chlamydia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221088"/>
            <a:ext cx="3474765" cy="20674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fr-CA" dirty="0" err="1" smtClean="0"/>
              <a:t>Nom:gonorrhée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Autre </a:t>
            </a:r>
            <a:r>
              <a:rPr lang="fr-CA" dirty="0" err="1" smtClean="0"/>
              <a:t>nom:chaude</a:t>
            </a:r>
            <a:r>
              <a:rPr lang="fr-CA" dirty="0" smtClean="0"/>
              <a:t> pisse</a:t>
            </a:r>
          </a:p>
          <a:p>
            <a:pPr>
              <a:buNone/>
            </a:pPr>
            <a:r>
              <a:rPr lang="fr-CA" dirty="0" smtClean="0"/>
              <a:t>Nom </a:t>
            </a:r>
            <a:r>
              <a:rPr lang="fr-CA" dirty="0" err="1" smtClean="0"/>
              <a:t>scientifique:blennorragie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Type </a:t>
            </a:r>
            <a:r>
              <a:rPr lang="fr-CA" dirty="0" err="1" smtClean="0"/>
              <a:t>organisme:bactérie</a:t>
            </a:r>
            <a:endParaRPr lang="fr-CA" dirty="0" smtClean="0"/>
          </a:p>
          <a:p>
            <a:pPr>
              <a:buNone/>
            </a:pPr>
            <a:r>
              <a:rPr lang="fr-CA" dirty="0" err="1" smtClean="0"/>
              <a:t>Symptômes:douleur</a:t>
            </a:r>
            <a:r>
              <a:rPr lang="fr-CA" dirty="0" smtClean="0"/>
              <a:t> intense quand la personne </a:t>
            </a:r>
            <a:r>
              <a:rPr lang="fr-CA" dirty="0" err="1" smtClean="0"/>
              <a:t>urine,écoulement</a:t>
            </a:r>
            <a:r>
              <a:rPr lang="fr-CA" dirty="0" smtClean="0"/>
              <a:t> anormaux</a:t>
            </a:r>
          </a:p>
          <a:p>
            <a:pPr>
              <a:buNone/>
            </a:pPr>
            <a:r>
              <a:rPr lang="fr-CA" dirty="0" err="1" smtClean="0"/>
              <a:t>Traitement:antibiotique</a:t>
            </a:r>
            <a:endParaRPr lang="fr-CA" dirty="0"/>
          </a:p>
        </p:txBody>
      </p:sp>
      <p:pic>
        <p:nvPicPr>
          <p:cNvPr id="16386" name="Picture 2" descr="Résultats de recherche d'images pour « gonorrhé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89040"/>
            <a:ext cx="2819400" cy="2733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fr-CA" dirty="0" err="1" smtClean="0"/>
              <a:t>Nom:syphilis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Autre </a:t>
            </a:r>
            <a:r>
              <a:rPr lang="fr-CA" dirty="0" err="1" smtClean="0"/>
              <a:t>nom:vérole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Nom </a:t>
            </a:r>
            <a:r>
              <a:rPr lang="fr-CA" dirty="0" err="1" smtClean="0"/>
              <a:t>scientifique:tréponème</a:t>
            </a:r>
            <a:r>
              <a:rPr lang="fr-CA" dirty="0" smtClean="0"/>
              <a:t> pâle</a:t>
            </a:r>
          </a:p>
          <a:p>
            <a:pPr>
              <a:buNone/>
            </a:pPr>
            <a:r>
              <a:rPr lang="fr-CA" dirty="0" smtClean="0"/>
              <a:t>Type </a:t>
            </a:r>
            <a:r>
              <a:rPr lang="fr-CA" dirty="0" err="1" smtClean="0"/>
              <a:t>organisme:bactéries</a:t>
            </a:r>
            <a:endParaRPr lang="fr-CA" dirty="0" smtClean="0"/>
          </a:p>
          <a:p>
            <a:pPr>
              <a:buNone/>
            </a:pPr>
            <a:r>
              <a:rPr lang="fr-CA" dirty="0" err="1" smtClean="0"/>
              <a:t>Symptôme:ulcère</a:t>
            </a:r>
            <a:r>
              <a:rPr lang="fr-CA" dirty="0" smtClean="0"/>
              <a:t> non </a:t>
            </a:r>
            <a:r>
              <a:rPr lang="fr-CA" dirty="0" err="1" smtClean="0"/>
              <a:t>douloureux,fiève,toux</a:t>
            </a:r>
            <a:r>
              <a:rPr lang="fr-CA" dirty="0" smtClean="0"/>
              <a:t> </a:t>
            </a:r>
          </a:p>
          <a:p>
            <a:pPr>
              <a:buNone/>
            </a:pPr>
            <a:r>
              <a:rPr lang="fr-CA" dirty="0" err="1" smtClean="0"/>
              <a:t>traitement:antibiotique</a:t>
            </a: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/>
          </a:p>
        </p:txBody>
      </p:sp>
      <p:pic>
        <p:nvPicPr>
          <p:cNvPr id="17410" name="Picture 2" descr="Résultats de recherche d'images pour « syphil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221088"/>
            <a:ext cx="3489464" cy="23824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fr-CA" dirty="0" err="1" smtClean="0"/>
              <a:t>Nom:sida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Autre </a:t>
            </a:r>
            <a:r>
              <a:rPr lang="fr-CA" dirty="0" err="1" smtClean="0"/>
              <a:t>nom:VIH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Nom scientifique:</a:t>
            </a:r>
            <a:r>
              <a:rPr lang="fr-FR" dirty="0" smtClean="0"/>
              <a:t>Syndrome d'immunodéficience acquise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Type d’</a:t>
            </a:r>
            <a:r>
              <a:rPr lang="fr-CA" dirty="0" err="1" smtClean="0"/>
              <a:t>organisme:virus</a:t>
            </a:r>
            <a:endParaRPr lang="fr-CA" dirty="0" smtClean="0"/>
          </a:p>
          <a:p>
            <a:pPr>
              <a:buNone/>
            </a:pPr>
            <a:r>
              <a:rPr lang="fr-CA" dirty="0" err="1" smtClean="0"/>
              <a:t>Symptôme:fièvre</a:t>
            </a:r>
            <a:r>
              <a:rPr lang="fr-CA" dirty="0" smtClean="0"/>
              <a:t>,</a:t>
            </a:r>
            <a:r>
              <a:rPr lang="fr-CA" dirty="0" err="1" smtClean="0"/>
              <a:t>fatigue,diarrhée</a:t>
            </a:r>
            <a:endParaRPr lang="fr-CA" dirty="0" smtClean="0"/>
          </a:p>
          <a:p>
            <a:pPr>
              <a:buNone/>
            </a:pPr>
            <a:r>
              <a:rPr lang="fr-CA" dirty="0" err="1" smtClean="0"/>
              <a:t>Traitement:aucun</a:t>
            </a:r>
            <a:r>
              <a:rPr lang="fr-CA" dirty="0" smtClean="0"/>
              <a:t>(retardement de virus )</a:t>
            </a:r>
          </a:p>
          <a:p>
            <a:pPr>
              <a:buNone/>
            </a:pPr>
            <a:endParaRPr lang="fr-CA" dirty="0"/>
          </a:p>
        </p:txBody>
      </p:sp>
      <p:pic>
        <p:nvPicPr>
          <p:cNvPr id="18434" name="Picture 2" descr="Résultats de recherche d'images pour « sida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581128"/>
            <a:ext cx="2663548" cy="2060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fr-CA" dirty="0" err="1" smtClean="0"/>
              <a:t>Nom:hépatite</a:t>
            </a:r>
            <a:r>
              <a:rPr lang="fr-CA" dirty="0" smtClean="0"/>
              <a:t> B</a:t>
            </a:r>
          </a:p>
          <a:p>
            <a:pPr>
              <a:buNone/>
            </a:pPr>
            <a:r>
              <a:rPr lang="fr-CA" dirty="0" smtClean="0"/>
              <a:t>Autre </a:t>
            </a:r>
            <a:r>
              <a:rPr lang="fr-CA" dirty="0" err="1" smtClean="0"/>
              <a:t>nom:jaunisse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Nom </a:t>
            </a:r>
            <a:r>
              <a:rPr lang="fr-CA" dirty="0" err="1" smtClean="0"/>
              <a:t>scientifique:VHB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Type d’</a:t>
            </a:r>
            <a:r>
              <a:rPr lang="fr-CA" dirty="0" err="1" smtClean="0"/>
              <a:t>organisme:virus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Symptôme: </a:t>
            </a:r>
            <a:r>
              <a:rPr lang="fr-CA" dirty="0" err="1" smtClean="0"/>
              <a:t>nausée,ictère</a:t>
            </a:r>
            <a:endParaRPr lang="fr-CA" dirty="0" smtClean="0"/>
          </a:p>
          <a:p>
            <a:pPr>
              <a:buNone/>
            </a:pPr>
            <a:r>
              <a:rPr lang="fr-CA" dirty="0" err="1" smtClean="0"/>
              <a:t>traitement:inexistant</a:t>
            </a:r>
            <a:r>
              <a:rPr lang="fr-CA" dirty="0" smtClean="0"/>
              <a:t> mais prévention avec vaccin</a:t>
            </a:r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/>
          </a:p>
        </p:txBody>
      </p:sp>
      <p:sp>
        <p:nvSpPr>
          <p:cNvPr id="19458" name="AutoShape 2" descr="Résultats de recherche d'images pour « hépatite B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1143000"/>
            <a:ext cx="3171825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9460" name="AutoShape 4" descr="Résultats de recherche d'images pour « hépatite B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1143000"/>
            <a:ext cx="3171825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9462" name="AutoShape 6" descr="Résultats de recherche d'images pour « hépatite B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1143000"/>
            <a:ext cx="3171825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9464" name="AutoShape 8" descr="Résultats de recherche d'images pour « hépatite B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1143000"/>
            <a:ext cx="3171825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9466" name="Picture 10" descr="Résultats de recherche d'images pour « hépatite B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077072"/>
            <a:ext cx="3171825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fr-CA" dirty="0" err="1" smtClean="0"/>
              <a:t>Nom:vaginite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Autre </a:t>
            </a:r>
            <a:r>
              <a:rPr lang="fr-CA" dirty="0" err="1" smtClean="0"/>
              <a:t>nom:ervicite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Nom scientifique:</a:t>
            </a:r>
            <a:r>
              <a:rPr lang="fr-FR" dirty="0" smtClean="0"/>
              <a:t>Trichomonas </a:t>
            </a:r>
            <a:r>
              <a:rPr lang="fr-FR" dirty="0" err="1" smtClean="0"/>
              <a:t>vaginalis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Type d’</a:t>
            </a:r>
            <a:r>
              <a:rPr lang="fr-CA" dirty="0" err="1" smtClean="0"/>
              <a:t>organisme:virus</a:t>
            </a:r>
            <a:endParaRPr lang="fr-CA" dirty="0" smtClean="0"/>
          </a:p>
          <a:p>
            <a:pPr>
              <a:buNone/>
            </a:pPr>
            <a:r>
              <a:rPr lang="fr-CA" dirty="0" err="1" smtClean="0"/>
              <a:t>Symptôme:perte</a:t>
            </a:r>
            <a:r>
              <a:rPr lang="fr-CA" dirty="0" smtClean="0"/>
              <a:t> anormal(femme)</a:t>
            </a:r>
          </a:p>
          <a:p>
            <a:pPr>
              <a:buNone/>
            </a:pPr>
            <a:r>
              <a:rPr lang="fr-CA" dirty="0" err="1" smtClean="0"/>
              <a:t>Traitement:antibiotique</a:t>
            </a:r>
            <a:endParaRPr lang="fr-CA" dirty="0" smtClean="0"/>
          </a:p>
          <a:p>
            <a:pPr>
              <a:buNone/>
            </a:pPr>
            <a:endParaRPr lang="fr-CA" dirty="0"/>
          </a:p>
        </p:txBody>
      </p:sp>
      <p:pic>
        <p:nvPicPr>
          <p:cNvPr id="20482" name="Picture 2" descr="Résultats de recherche d'images pour « vaginit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5568" y="5229200"/>
            <a:ext cx="3888432" cy="1484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fr-CA" dirty="0" err="1" smtClean="0"/>
              <a:t>Nom:condylomes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Autre </a:t>
            </a:r>
            <a:r>
              <a:rPr lang="fr-CA" dirty="0" err="1" smtClean="0"/>
              <a:t>nom:papillon</a:t>
            </a:r>
            <a:r>
              <a:rPr lang="fr-CA" dirty="0" smtClean="0"/>
              <a:t> humain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Nom </a:t>
            </a:r>
            <a:r>
              <a:rPr lang="fr-CA" dirty="0" err="1" smtClean="0"/>
              <a:t>scientifique:VPH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Type </a:t>
            </a:r>
            <a:r>
              <a:rPr lang="fr-CA" dirty="0" smtClean="0"/>
              <a:t>d’</a:t>
            </a:r>
            <a:r>
              <a:rPr lang="fr-CA" dirty="0" err="1" smtClean="0"/>
              <a:t>organisme:virus</a:t>
            </a:r>
            <a:endParaRPr lang="fr-CA" dirty="0" smtClean="0"/>
          </a:p>
          <a:p>
            <a:pPr>
              <a:buNone/>
            </a:pPr>
            <a:r>
              <a:rPr lang="fr-CA" dirty="0" err="1" smtClean="0"/>
              <a:t>Symptômes:verus</a:t>
            </a:r>
            <a:r>
              <a:rPr lang="fr-CA" dirty="0" smtClean="0"/>
              <a:t> génitale</a:t>
            </a:r>
            <a:endParaRPr lang="fr-CA" dirty="0" smtClean="0"/>
          </a:p>
          <a:p>
            <a:pPr>
              <a:buNone/>
            </a:pPr>
            <a:r>
              <a:rPr lang="fr-CA" dirty="0" err="1" smtClean="0"/>
              <a:t>Traitement:azote</a:t>
            </a:r>
            <a:r>
              <a:rPr lang="fr-CA" dirty="0" smtClean="0"/>
              <a:t> </a:t>
            </a:r>
            <a:r>
              <a:rPr lang="fr-CA" dirty="0" err="1" smtClean="0"/>
              <a:t>liquid</a:t>
            </a:r>
            <a:r>
              <a:rPr lang="fr-CA" dirty="0" smtClean="0"/>
              <a:t> ou </a:t>
            </a:r>
            <a:r>
              <a:rPr lang="fr-CA" dirty="0" err="1" smtClean="0"/>
              <a:t>lazer</a:t>
            </a:r>
            <a:endParaRPr lang="fr-CA" dirty="0" smtClean="0"/>
          </a:p>
          <a:p>
            <a:pPr>
              <a:buNone/>
            </a:pPr>
            <a:endParaRPr lang="fr-CA" dirty="0"/>
          </a:p>
        </p:txBody>
      </p:sp>
      <p:pic>
        <p:nvPicPr>
          <p:cNvPr id="21506" name="Picture 2" descr="Résultats de recherche d'images pour « condylome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509120"/>
            <a:ext cx="3888432" cy="2060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141</Words>
  <Application>Microsoft Office PowerPoint</Application>
  <PresentationFormat>Affichage à l'écran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Projet b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b</dc:title>
  <dc:creator>CSBE</dc:creator>
  <cp:lastModifiedBy>CSBE</cp:lastModifiedBy>
  <cp:revision>8</cp:revision>
  <dcterms:created xsi:type="dcterms:W3CDTF">2018-05-10T17:42:40Z</dcterms:created>
  <dcterms:modified xsi:type="dcterms:W3CDTF">2018-05-24T19:15:10Z</dcterms:modified>
</cp:coreProperties>
</file>