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4638" autoAdjust="0"/>
  </p:normalViewPr>
  <p:slideViewPr>
    <p:cSldViewPr>
      <p:cViewPr varScale="1">
        <p:scale>
          <a:sx n="86" d="100"/>
          <a:sy n="86" d="100"/>
        </p:scale>
        <p:origin x="-1092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894-74B7-47FC-9814-AC60CD5C807B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717D-D136-4B88-A3D3-C303716631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894-74B7-47FC-9814-AC60CD5C807B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717D-D136-4B88-A3D3-C303716631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894-74B7-47FC-9814-AC60CD5C807B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717D-D136-4B88-A3D3-C303716631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894-74B7-47FC-9814-AC60CD5C807B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717D-D136-4B88-A3D3-C303716631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894-74B7-47FC-9814-AC60CD5C807B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717D-D136-4B88-A3D3-C303716631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894-74B7-47FC-9814-AC60CD5C807B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717D-D136-4B88-A3D3-C303716631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894-74B7-47FC-9814-AC60CD5C807B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717D-D136-4B88-A3D3-C303716631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894-74B7-47FC-9814-AC60CD5C807B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717D-D136-4B88-A3D3-C303716631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894-74B7-47FC-9814-AC60CD5C807B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717D-D136-4B88-A3D3-C303716631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894-74B7-47FC-9814-AC60CD5C807B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717D-D136-4B88-A3D3-C303716631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A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C27894-74B7-47FC-9814-AC60CD5C807B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C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99717D-D136-4B88-A3D3-C30371663188}" type="slidenum">
              <a:rPr lang="fr-CA" smtClean="0"/>
              <a:t>‹N°›</a:t>
            </a:fld>
            <a:endParaRPr lang="fr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CA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CA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C27894-74B7-47FC-9814-AC60CD5C807B}" type="datetimeFigureOut">
              <a:rPr lang="fr-CA" smtClean="0"/>
              <a:t>25-10-16</a:t>
            </a:fld>
            <a:endParaRPr lang="fr-C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C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99717D-D136-4B88-A3D3-C30371663188}" type="slidenum">
              <a:rPr lang="fr-CA" smtClean="0"/>
              <a:t>‹N°›</a:t>
            </a:fld>
            <a:endParaRPr lang="fr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CA" dirty="0" smtClean="0"/>
              <a:t>projet j</a:t>
            </a:r>
            <a:endParaRPr lang="fr-CA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CA" dirty="0" err="1" smtClean="0"/>
              <a:t>Pour.Daniel</a:t>
            </a:r>
            <a:r>
              <a:rPr lang="fr-CA" dirty="0" smtClean="0"/>
              <a:t> Blais</a:t>
            </a:r>
          </a:p>
          <a:p>
            <a:r>
              <a:rPr lang="fr-CA" dirty="0" smtClean="0"/>
              <a:t>MSI</a:t>
            </a:r>
          </a:p>
          <a:p>
            <a:r>
              <a:rPr lang="fr-CA" dirty="0" smtClean="0"/>
              <a:t>date:25-10-2016</a:t>
            </a:r>
            <a:endParaRPr lang="fr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dirty="0" smtClean="0"/>
              <a:t>Tableau périodique de </a:t>
            </a:r>
            <a:r>
              <a:rPr lang="fr-CA" sz="4000" dirty="0" err="1" smtClean="0"/>
              <a:t>mendeleiv</a:t>
            </a:r>
            <a:endParaRPr lang="fr-CA" sz="4000" dirty="0"/>
          </a:p>
        </p:txBody>
      </p:sp>
      <p:sp>
        <p:nvSpPr>
          <p:cNvPr id="4" name="Rectangle 3"/>
          <p:cNvSpPr/>
          <p:nvPr/>
        </p:nvSpPr>
        <p:spPr>
          <a:xfrm>
            <a:off x="971600" y="2348880"/>
            <a:ext cx="792088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H Hydrogène  1</a:t>
            </a:r>
            <a:endParaRPr lang="fr-CA" sz="1000" dirty="0"/>
          </a:p>
        </p:txBody>
      </p:sp>
      <p:sp>
        <p:nvSpPr>
          <p:cNvPr id="5" name="Rectangle 4"/>
          <p:cNvSpPr/>
          <p:nvPr/>
        </p:nvSpPr>
        <p:spPr>
          <a:xfrm>
            <a:off x="827584" y="3212976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LI</a:t>
            </a:r>
          </a:p>
          <a:p>
            <a:pPr algn="ctr"/>
            <a:r>
              <a:rPr lang="fr-CA" sz="1000" dirty="0" smtClean="0"/>
              <a:t>Lithium</a:t>
            </a:r>
          </a:p>
          <a:p>
            <a:pPr algn="ctr"/>
            <a:r>
              <a:rPr lang="fr-CA" sz="1000" dirty="0" smtClean="0"/>
              <a:t>3</a:t>
            </a:r>
            <a:endParaRPr lang="fr-CA" sz="1000" dirty="0"/>
          </a:p>
        </p:txBody>
      </p:sp>
      <p:sp>
        <p:nvSpPr>
          <p:cNvPr id="9" name="Rectangle 8"/>
          <p:cNvSpPr/>
          <p:nvPr/>
        </p:nvSpPr>
        <p:spPr>
          <a:xfrm>
            <a:off x="1547664" y="3212976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BE</a:t>
            </a:r>
          </a:p>
          <a:p>
            <a:pPr algn="ctr"/>
            <a:r>
              <a:rPr lang="fr-CA" sz="1000" dirty="0" smtClean="0"/>
              <a:t>Béryllium</a:t>
            </a:r>
          </a:p>
          <a:p>
            <a:pPr algn="ctr"/>
            <a:r>
              <a:rPr lang="fr-CA" sz="1000" dirty="0"/>
              <a:t>4</a:t>
            </a:r>
          </a:p>
        </p:txBody>
      </p:sp>
      <p:sp>
        <p:nvSpPr>
          <p:cNvPr id="10" name="Rectangle 9"/>
          <p:cNvSpPr/>
          <p:nvPr/>
        </p:nvSpPr>
        <p:spPr>
          <a:xfrm>
            <a:off x="827584" y="3933056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NA</a:t>
            </a:r>
          </a:p>
          <a:p>
            <a:pPr algn="ctr"/>
            <a:r>
              <a:rPr lang="fr-CA" sz="1000" dirty="0" smtClean="0"/>
              <a:t>Sodium</a:t>
            </a:r>
          </a:p>
          <a:p>
            <a:pPr algn="ctr"/>
            <a:r>
              <a:rPr lang="fr-CA" sz="1000" dirty="0" smtClean="0"/>
              <a:t>11</a:t>
            </a:r>
            <a:endParaRPr lang="fr-CA" sz="1000" dirty="0"/>
          </a:p>
        </p:txBody>
      </p:sp>
      <p:sp>
        <p:nvSpPr>
          <p:cNvPr id="11" name="Rectangle 10"/>
          <p:cNvSpPr/>
          <p:nvPr/>
        </p:nvSpPr>
        <p:spPr>
          <a:xfrm>
            <a:off x="1547664" y="3933056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800" dirty="0" smtClean="0"/>
              <a:t>MG</a:t>
            </a:r>
          </a:p>
          <a:p>
            <a:pPr algn="ctr"/>
            <a:r>
              <a:rPr lang="fr-CA" sz="800" dirty="0" smtClean="0"/>
              <a:t>Magnésium</a:t>
            </a:r>
          </a:p>
          <a:p>
            <a:pPr algn="ctr"/>
            <a:r>
              <a:rPr lang="fr-CA" sz="800" dirty="0" smtClean="0"/>
              <a:t>12</a:t>
            </a:r>
            <a:endParaRPr lang="fr-CA" sz="800" dirty="0"/>
          </a:p>
        </p:txBody>
      </p:sp>
      <p:sp>
        <p:nvSpPr>
          <p:cNvPr id="12" name="Rectangle 11"/>
          <p:cNvSpPr/>
          <p:nvPr/>
        </p:nvSpPr>
        <p:spPr>
          <a:xfrm>
            <a:off x="827584" y="4581128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K</a:t>
            </a:r>
          </a:p>
          <a:p>
            <a:pPr algn="ctr"/>
            <a:r>
              <a:rPr lang="fr-CA" sz="1000" dirty="0" smtClean="0"/>
              <a:t>Potassium</a:t>
            </a:r>
          </a:p>
          <a:p>
            <a:pPr algn="ctr"/>
            <a:r>
              <a:rPr lang="fr-CA" sz="1000" dirty="0" smtClean="0"/>
              <a:t>19</a:t>
            </a:r>
            <a:endParaRPr lang="fr-CA" sz="1000" dirty="0"/>
          </a:p>
        </p:txBody>
      </p:sp>
      <p:sp>
        <p:nvSpPr>
          <p:cNvPr id="13" name="Rectangle 12"/>
          <p:cNvSpPr/>
          <p:nvPr/>
        </p:nvSpPr>
        <p:spPr>
          <a:xfrm>
            <a:off x="1547664" y="4581128"/>
            <a:ext cx="720080" cy="64807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CA</a:t>
            </a:r>
          </a:p>
          <a:p>
            <a:pPr algn="ctr"/>
            <a:r>
              <a:rPr lang="fr-CA" sz="1000" dirty="0" smtClean="0"/>
              <a:t>Calcium</a:t>
            </a:r>
          </a:p>
          <a:p>
            <a:pPr algn="ctr"/>
            <a:r>
              <a:rPr lang="fr-CA" sz="1000" dirty="0" smtClean="0"/>
              <a:t>20</a:t>
            </a:r>
            <a:endParaRPr lang="fr-CA" sz="1000" dirty="0"/>
          </a:p>
        </p:txBody>
      </p:sp>
      <p:sp>
        <p:nvSpPr>
          <p:cNvPr id="35" name="ZoneTexte 34"/>
          <p:cNvSpPr txBox="1"/>
          <p:nvPr/>
        </p:nvSpPr>
        <p:spPr>
          <a:xfrm>
            <a:off x="3635896" y="2636912"/>
            <a:ext cx="20882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2060"/>
                </a:solidFill>
              </a:rPr>
              <a:t>Non-métaux</a:t>
            </a:r>
            <a:endParaRPr lang="fr-CA" dirty="0">
              <a:solidFill>
                <a:srgbClr val="002060"/>
              </a:solidFill>
            </a:endParaRPr>
          </a:p>
        </p:txBody>
      </p:sp>
      <p:sp>
        <p:nvSpPr>
          <p:cNvPr id="36" name="ZoneTexte 35"/>
          <p:cNvSpPr txBox="1"/>
          <p:nvPr/>
        </p:nvSpPr>
        <p:spPr>
          <a:xfrm>
            <a:off x="827584" y="1772816"/>
            <a:ext cx="165618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2060"/>
                </a:solidFill>
              </a:rPr>
              <a:t>métaux</a:t>
            </a:r>
            <a:endParaRPr lang="fr-CA" dirty="0">
              <a:solidFill>
                <a:srgbClr val="002060"/>
              </a:solidFill>
            </a:endParaRPr>
          </a:p>
        </p:txBody>
      </p:sp>
      <p:sp>
        <p:nvSpPr>
          <p:cNvPr id="37" name="ZoneTexte 36"/>
          <p:cNvSpPr txBox="1"/>
          <p:nvPr/>
        </p:nvSpPr>
        <p:spPr>
          <a:xfrm>
            <a:off x="2843808" y="486916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err="1" smtClean="0">
                <a:solidFill>
                  <a:srgbClr val="002060"/>
                </a:solidFill>
              </a:rPr>
              <a:t>métalloÏdes</a:t>
            </a:r>
            <a:endParaRPr lang="fr-CA" dirty="0">
              <a:solidFill>
                <a:srgbClr val="002060"/>
              </a:solidFill>
            </a:endParaRPr>
          </a:p>
        </p:txBody>
      </p:sp>
      <p:sp>
        <p:nvSpPr>
          <p:cNvPr id="38" name="ZoneTexte 37"/>
          <p:cNvSpPr txBox="1"/>
          <p:nvPr/>
        </p:nvSpPr>
        <p:spPr>
          <a:xfrm rot="19653862">
            <a:off x="329936" y="5806915"/>
            <a:ext cx="11876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FF0000"/>
                </a:solidFill>
              </a:rPr>
              <a:t>alcalin</a:t>
            </a:r>
            <a:endParaRPr lang="fr-CA" dirty="0">
              <a:solidFill>
                <a:srgbClr val="FF0000"/>
              </a:solidFill>
            </a:endParaRPr>
          </a:p>
        </p:txBody>
      </p:sp>
      <p:sp>
        <p:nvSpPr>
          <p:cNvPr id="39" name="ZoneTexte 38"/>
          <p:cNvSpPr txBox="1"/>
          <p:nvPr/>
        </p:nvSpPr>
        <p:spPr>
          <a:xfrm rot="19670418">
            <a:off x="710241" y="6018731"/>
            <a:ext cx="187220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50"/>
                </a:solidFill>
              </a:rPr>
              <a:t>Alcalino-terreux</a:t>
            </a:r>
            <a:endParaRPr lang="fr-CA" dirty="0">
              <a:solidFill>
                <a:srgbClr val="00B050"/>
              </a:solidFill>
            </a:endParaRPr>
          </a:p>
        </p:txBody>
      </p:sp>
      <p:sp>
        <p:nvSpPr>
          <p:cNvPr id="40" name="ZoneTexte 39"/>
          <p:cNvSpPr txBox="1"/>
          <p:nvPr/>
        </p:nvSpPr>
        <p:spPr>
          <a:xfrm rot="19328400">
            <a:off x="4204042" y="5543881"/>
            <a:ext cx="11521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chemeClr val="accent6">
                    <a:lumMod val="75000"/>
                  </a:schemeClr>
                </a:solidFill>
              </a:rPr>
              <a:t>halogène</a:t>
            </a:r>
            <a:endParaRPr lang="fr-CA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1" name="ZoneTexte 40"/>
          <p:cNvSpPr txBox="1"/>
          <p:nvPr/>
        </p:nvSpPr>
        <p:spPr>
          <a:xfrm>
            <a:off x="6084168" y="5013176"/>
            <a:ext cx="14401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F0"/>
                </a:solidFill>
              </a:rPr>
              <a:t>Gaz inertes</a:t>
            </a:r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42" name="ZoneTexte 41"/>
          <p:cNvSpPr txBox="1"/>
          <p:nvPr/>
        </p:nvSpPr>
        <p:spPr>
          <a:xfrm>
            <a:off x="6156176" y="5373216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dirty="0" smtClean="0">
                <a:solidFill>
                  <a:srgbClr val="00B0F0"/>
                </a:solidFill>
              </a:rPr>
              <a:t>Gaz rares</a:t>
            </a:r>
            <a:endParaRPr lang="fr-CA" dirty="0">
              <a:solidFill>
                <a:srgbClr val="00B0F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059832" y="335699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B</a:t>
            </a:r>
          </a:p>
          <a:p>
            <a:pPr algn="ctr"/>
            <a:r>
              <a:rPr lang="fr-CA" sz="1000" dirty="0" smtClean="0"/>
              <a:t>Bore</a:t>
            </a:r>
          </a:p>
          <a:p>
            <a:pPr algn="ctr"/>
            <a:r>
              <a:rPr lang="fr-CA" sz="1000" dirty="0"/>
              <a:t>5</a:t>
            </a:r>
            <a:endParaRPr lang="fr-CA" sz="1000" dirty="0" smtClean="0"/>
          </a:p>
        </p:txBody>
      </p:sp>
      <p:sp>
        <p:nvSpPr>
          <p:cNvPr id="44" name="Rectangle 43"/>
          <p:cNvSpPr/>
          <p:nvPr/>
        </p:nvSpPr>
        <p:spPr>
          <a:xfrm>
            <a:off x="3059832" y="407707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/>
              <a:t>AL</a:t>
            </a:r>
          </a:p>
          <a:p>
            <a:pPr algn="ctr"/>
            <a:r>
              <a:rPr lang="fr-CA" sz="900" dirty="0" smtClean="0"/>
              <a:t>Aluminium</a:t>
            </a:r>
          </a:p>
          <a:p>
            <a:pPr algn="ctr"/>
            <a:r>
              <a:rPr lang="fr-CA" sz="900" dirty="0" smtClean="0"/>
              <a:t>13</a:t>
            </a:r>
          </a:p>
        </p:txBody>
      </p:sp>
      <p:sp>
        <p:nvSpPr>
          <p:cNvPr id="45" name="Rectangle 44"/>
          <p:cNvSpPr/>
          <p:nvPr/>
        </p:nvSpPr>
        <p:spPr>
          <a:xfrm>
            <a:off x="4499992" y="407707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900" dirty="0" smtClean="0"/>
              <a:t>P</a:t>
            </a:r>
          </a:p>
          <a:p>
            <a:pPr algn="ctr"/>
            <a:r>
              <a:rPr lang="fr-CA" sz="900" dirty="0" smtClean="0"/>
              <a:t>Phosphore</a:t>
            </a:r>
          </a:p>
          <a:p>
            <a:pPr algn="ctr"/>
            <a:r>
              <a:rPr lang="fr-CA" sz="900" dirty="0" smtClean="0"/>
              <a:t>15</a:t>
            </a:r>
            <a:endParaRPr lang="fr-CA" sz="900" dirty="0"/>
          </a:p>
        </p:txBody>
      </p:sp>
      <p:sp>
        <p:nvSpPr>
          <p:cNvPr id="46" name="Rectangle 45"/>
          <p:cNvSpPr/>
          <p:nvPr/>
        </p:nvSpPr>
        <p:spPr>
          <a:xfrm>
            <a:off x="4499992" y="335699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N</a:t>
            </a:r>
          </a:p>
          <a:p>
            <a:pPr algn="ctr"/>
            <a:r>
              <a:rPr lang="fr-CA" sz="1000" dirty="0" smtClean="0"/>
              <a:t>Azote</a:t>
            </a:r>
          </a:p>
          <a:p>
            <a:pPr algn="ctr"/>
            <a:r>
              <a:rPr lang="fr-CA" sz="1000" dirty="0"/>
              <a:t>7</a:t>
            </a:r>
          </a:p>
        </p:txBody>
      </p:sp>
      <p:sp>
        <p:nvSpPr>
          <p:cNvPr id="47" name="Rectangle 46"/>
          <p:cNvSpPr/>
          <p:nvPr/>
        </p:nvSpPr>
        <p:spPr>
          <a:xfrm>
            <a:off x="3779912" y="335699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C</a:t>
            </a:r>
          </a:p>
          <a:p>
            <a:pPr algn="ctr"/>
            <a:r>
              <a:rPr lang="fr-CA" sz="1000" dirty="0" smtClean="0"/>
              <a:t>Carbone</a:t>
            </a:r>
          </a:p>
          <a:p>
            <a:pPr algn="ctr"/>
            <a:r>
              <a:rPr lang="fr-CA" sz="1000" dirty="0"/>
              <a:t>6</a:t>
            </a:r>
          </a:p>
        </p:txBody>
      </p:sp>
      <p:sp>
        <p:nvSpPr>
          <p:cNvPr id="48" name="Rectangle 47"/>
          <p:cNvSpPr/>
          <p:nvPr/>
        </p:nvSpPr>
        <p:spPr>
          <a:xfrm>
            <a:off x="3779912" y="407707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SI</a:t>
            </a:r>
          </a:p>
          <a:p>
            <a:pPr algn="ctr"/>
            <a:r>
              <a:rPr lang="fr-CA" sz="1000" dirty="0" smtClean="0"/>
              <a:t>Silicium</a:t>
            </a:r>
          </a:p>
          <a:p>
            <a:pPr algn="ctr"/>
            <a:r>
              <a:rPr lang="fr-CA" sz="1000" dirty="0" smtClean="0"/>
              <a:t>14</a:t>
            </a:r>
            <a:endParaRPr lang="fr-CA" sz="1000" dirty="0"/>
          </a:p>
        </p:txBody>
      </p:sp>
      <p:sp>
        <p:nvSpPr>
          <p:cNvPr id="49" name="Rectangle 48"/>
          <p:cNvSpPr/>
          <p:nvPr/>
        </p:nvSpPr>
        <p:spPr>
          <a:xfrm>
            <a:off x="5940152" y="407707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CL</a:t>
            </a:r>
          </a:p>
          <a:p>
            <a:pPr algn="ctr"/>
            <a:r>
              <a:rPr lang="fr-CA" sz="1000" dirty="0" smtClean="0"/>
              <a:t>Chlore</a:t>
            </a:r>
          </a:p>
          <a:p>
            <a:pPr algn="ctr"/>
            <a:r>
              <a:rPr lang="fr-CA" sz="1000" dirty="0" smtClean="0"/>
              <a:t>17</a:t>
            </a:r>
            <a:endParaRPr lang="fr-CA" sz="1000" dirty="0"/>
          </a:p>
        </p:txBody>
      </p:sp>
      <p:sp>
        <p:nvSpPr>
          <p:cNvPr id="50" name="Rectangle 49"/>
          <p:cNvSpPr/>
          <p:nvPr/>
        </p:nvSpPr>
        <p:spPr>
          <a:xfrm>
            <a:off x="5940152" y="335699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F</a:t>
            </a:r>
          </a:p>
          <a:p>
            <a:pPr algn="ctr"/>
            <a:r>
              <a:rPr lang="fr-CA" sz="1000" dirty="0" smtClean="0"/>
              <a:t>Fluor</a:t>
            </a:r>
          </a:p>
          <a:p>
            <a:pPr algn="ctr"/>
            <a:r>
              <a:rPr lang="fr-CA" sz="1000" dirty="0"/>
              <a:t>9</a:t>
            </a:r>
          </a:p>
        </p:txBody>
      </p:sp>
      <p:sp>
        <p:nvSpPr>
          <p:cNvPr id="51" name="Rectangle 50"/>
          <p:cNvSpPr/>
          <p:nvPr/>
        </p:nvSpPr>
        <p:spPr>
          <a:xfrm>
            <a:off x="5220072" y="407707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S</a:t>
            </a:r>
          </a:p>
          <a:p>
            <a:pPr algn="ctr"/>
            <a:r>
              <a:rPr lang="fr-CA" sz="1000" dirty="0" smtClean="0"/>
              <a:t>Soufre</a:t>
            </a:r>
          </a:p>
          <a:p>
            <a:pPr algn="ctr"/>
            <a:r>
              <a:rPr lang="fr-CA" sz="1000" dirty="0" smtClean="0"/>
              <a:t>16</a:t>
            </a:r>
            <a:endParaRPr lang="fr-CA" sz="1000" dirty="0"/>
          </a:p>
        </p:txBody>
      </p:sp>
      <p:sp>
        <p:nvSpPr>
          <p:cNvPr id="52" name="Rectangle 51"/>
          <p:cNvSpPr/>
          <p:nvPr/>
        </p:nvSpPr>
        <p:spPr>
          <a:xfrm>
            <a:off x="5220072" y="335699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O</a:t>
            </a:r>
          </a:p>
          <a:p>
            <a:pPr algn="ctr"/>
            <a:r>
              <a:rPr lang="fr-CA" sz="1000" dirty="0" smtClean="0"/>
              <a:t>Oxygène</a:t>
            </a:r>
          </a:p>
          <a:p>
            <a:pPr algn="ctr"/>
            <a:r>
              <a:rPr lang="fr-CA" sz="1000" dirty="0"/>
              <a:t>8</a:t>
            </a:r>
          </a:p>
        </p:txBody>
      </p:sp>
      <p:sp>
        <p:nvSpPr>
          <p:cNvPr id="53" name="Rectangle 52"/>
          <p:cNvSpPr/>
          <p:nvPr/>
        </p:nvSpPr>
        <p:spPr>
          <a:xfrm>
            <a:off x="6660232" y="335699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NE</a:t>
            </a:r>
          </a:p>
          <a:p>
            <a:pPr algn="ctr"/>
            <a:r>
              <a:rPr lang="fr-CA" sz="1000" dirty="0" smtClean="0"/>
              <a:t>Néon</a:t>
            </a:r>
          </a:p>
          <a:p>
            <a:pPr algn="ctr"/>
            <a:r>
              <a:rPr lang="fr-CA" sz="1000" dirty="0" smtClean="0"/>
              <a:t>10</a:t>
            </a:r>
            <a:endParaRPr lang="fr-CA" sz="1000" dirty="0"/>
          </a:p>
        </p:txBody>
      </p:sp>
      <p:sp>
        <p:nvSpPr>
          <p:cNvPr id="54" name="Rectangle 53"/>
          <p:cNvSpPr/>
          <p:nvPr/>
        </p:nvSpPr>
        <p:spPr>
          <a:xfrm>
            <a:off x="6660232" y="407707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AR</a:t>
            </a:r>
          </a:p>
          <a:p>
            <a:pPr algn="ctr"/>
            <a:r>
              <a:rPr lang="fr-CA" sz="1000" dirty="0" smtClean="0"/>
              <a:t>Argon</a:t>
            </a:r>
          </a:p>
          <a:p>
            <a:pPr algn="ctr"/>
            <a:r>
              <a:rPr lang="fr-CA" sz="1000" dirty="0" smtClean="0"/>
              <a:t>18</a:t>
            </a:r>
            <a:endParaRPr lang="fr-CA" sz="1000" dirty="0"/>
          </a:p>
        </p:txBody>
      </p:sp>
      <p:sp>
        <p:nvSpPr>
          <p:cNvPr id="55" name="Rectangle 54"/>
          <p:cNvSpPr/>
          <p:nvPr/>
        </p:nvSpPr>
        <p:spPr>
          <a:xfrm>
            <a:off x="6660232" y="2636912"/>
            <a:ext cx="720080" cy="7200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CA" sz="1000" dirty="0" smtClean="0"/>
              <a:t>HE</a:t>
            </a:r>
          </a:p>
          <a:p>
            <a:pPr algn="ctr"/>
            <a:r>
              <a:rPr lang="fr-CA" sz="1000" dirty="0" smtClean="0"/>
              <a:t>Hélium</a:t>
            </a:r>
          </a:p>
          <a:p>
            <a:pPr algn="ctr"/>
            <a:r>
              <a:rPr lang="fr-CA" sz="1000" dirty="0"/>
              <a:t>2</a:t>
            </a:r>
            <a:endParaRPr lang="fr-CA" sz="1000" dirty="0" smtClean="0"/>
          </a:p>
        </p:txBody>
      </p:sp>
      <p:cxnSp>
        <p:nvCxnSpPr>
          <p:cNvPr id="61" name="Connecteur droit 60"/>
          <p:cNvCxnSpPr/>
          <p:nvPr/>
        </p:nvCxnSpPr>
        <p:spPr>
          <a:xfrm>
            <a:off x="3059832" y="3356992"/>
            <a:ext cx="0" cy="720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cteur droit 63"/>
          <p:cNvCxnSpPr/>
          <p:nvPr/>
        </p:nvCxnSpPr>
        <p:spPr>
          <a:xfrm>
            <a:off x="3779912" y="4077072"/>
            <a:ext cx="0" cy="72008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Connecteur droit 64"/>
          <p:cNvCxnSpPr/>
          <p:nvPr/>
        </p:nvCxnSpPr>
        <p:spPr>
          <a:xfrm flipH="1">
            <a:off x="3059832" y="4077072"/>
            <a:ext cx="720080" cy="0"/>
          </a:xfrm>
          <a:prstGeom prst="line">
            <a:avLst/>
          </a:prstGeom>
          <a:ln w="571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80</Words>
  <Application>Microsoft Office PowerPoint</Application>
  <PresentationFormat>Affichage à l'écran (4:3)</PresentationFormat>
  <Paragraphs>71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projet j</vt:lpstr>
      <vt:lpstr>Tableau périodique de mendeleiv</vt:lpstr>
    </vt:vector>
  </TitlesOfParts>
  <Company>CSBE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projet j</dc:title>
  <dc:creator>CSBE</dc:creator>
  <cp:lastModifiedBy>CSBE</cp:lastModifiedBy>
  <cp:revision>6</cp:revision>
  <dcterms:created xsi:type="dcterms:W3CDTF">2016-10-25T15:22:59Z</dcterms:created>
  <dcterms:modified xsi:type="dcterms:W3CDTF">2016-10-25T16:16:40Z</dcterms:modified>
</cp:coreProperties>
</file>