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4425-CA5A-412E-9DC8-F3485BBD4C63}" type="datetimeFigureOut">
              <a:rPr lang="fr-CA" smtClean="0"/>
              <a:pPr/>
              <a:t>2017-02-14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7317-D1CB-4C30-8E94-9C5F9745B83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4425-CA5A-412E-9DC8-F3485BBD4C63}" type="datetimeFigureOut">
              <a:rPr lang="fr-CA" smtClean="0"/>
              <a:pPr/>
              <a:t>2017-02-14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7317-D1CB-4C30-8E94-9C5F9745B83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4425-CA5A-412E-9DC8-F3485BBD4C63}" type="datetimeFigureOut">
              <a:rPr lang="fr-CA" smtClean="0"/>
              <a:pPr/>
              <a:t>2017-02-14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7317-D1CB-4C30-8E94-9C5F9745B83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4425-CA5A-412E-9DC8-F3485BBD4C63}" type="datetimeFigureOut">
              <a:rPr lang="fr-CA" smtClean="0"/>
              <a:pPr/>
              <a:t>2017-02-14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7317-D1CB-4C30-8E94-9C5F9745B83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4425-CA5A-412E-9DC8-F3485BBD4C63}" type="datetimeFigureOut">
              <a:rPr lang="fr-CA" smtClean="0"/>
              <a:pPr/>
              <a:t>2017-02-14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7317-D1CB-4C30-8E94-9C5F9745B83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4425-CA5A-412E-9DC8-F3485BBD4C63}" type="datetimeFigureOut">
              <a:rPr lang="fr-CA" smtClean="0"/>
              <a:pPr/>
              <a:t>2017-02-14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7317-D1CB-4C30-8E94-9C5F9745B83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4425-CA5A-412E-9DC8-F3485BBD4C63}" type="datetimeFigureOut">
              <a:rPr lang="fr-CA" smtClean="0"/>
              <a:pPr/>
              <a:t>2017-02-14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7317-D1CB-4C30-8E94-9C5F9745B83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4425-CA5A-412E-9DC8-F3485BBD4C63}" type="datetimeFigureOut">
              <a:rPr lang="fr-CA" smtClean="0"/>
              <a:pPr/>
              <a:t>2017-02-14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7317-D1CB-4C30-8E94-9C5F9745B83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4425-CA5A-412E-9DC8-F3485BBD4C63}" type="datetimeFigureOut">
              <a:rPr lang="fr-CA" smtClean="0"/>
              <a:pPr/>
              <a:t>2017-02-14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7317-D1CB-4C30-8E94-9C5F9745B83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4425-CA5A-412E-9DC8-F3485BBD4C63}" type="datetimeFigureOut">
              <a:rPr lang="fr-CA" smtClean="0"/>
              <a:pPr/>
              <a:t>2017-02-14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7317-D1CB-4C30-8E94-9C5F9745B83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4425-CA5A-412E-9DC8-F3485BBD4C63}" type="datetimeFigureOut">
              <a:rPr lang="fr-CA" smtClean="0"/>
              <a:pPr/>
              <a:t>2017-02-14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7317-D1CB-4C30-8E94-9C5F9745B83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84425-CA5A-412E-9DC8-F3485BBD4C63}" type="datetimeFigureOut">
              <a:rPr lang="fr-CA" smtClean="0"/>
              <a:pPr/>
              <a:t>2017-02-14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A7317-D1CB-4C30-8E94-9C5F9745B83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Msi1</a:t>
            </a:r>
            <a:br>
              <a:rPr lang="fr-CA" dirty="0" smtClean="0"/>
            </a:br>
            <a:r>
              <a:rPr lang="fr-CA" dirty="0" smtClean="0"/>
              <a:t>3</a:t>
            </a:r>
            <a:r>
              <a:rPr lang="fr-CA" baseline="30000" dirty="0" smtClean="0"/>
              <a:t>E</a:t>
            </a:r>
            <a:r>
              <a:rPr lang="fr-CA" dirty="0" smtClean="0"/>
              <a:t> étape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l’espace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/>
          <a:lstStyle/>
          <a:p>
            <a:r>
              <a:rPr lang="fr-CA" dirty="0" smtClean="0"/>
              <a:t>Expérience 95</a:t>
            </a:r>
          </a:p>
          <a:p>
            <a:r>
              <a:rPr lang="fr-CA" dirty="0" smtClean="0"/>
              <a:t>Des sphères</a:t>
            </a:r>
          </a:p>
          <a:p>
            <a:r>
              <a:rPr lang="fr-CA" dirty="0" smtClean="0"/>
              <a:t>Fait par </a:t>
            </a:r>
            <a:r>
              <a:rPr lang="fr-CA" dirty="0" smtClean="0"/>
              <a:t>Raphael </a:t>
            </a:r>
            <a:r>
              <a:rPr lang="fr-CA" dirty="0" err="1" smtClean="0"/>
              <a:t>M</a:t>
            </a:r>
            <a:r>
              <a:rPr lang="fr-CA" dirty="0" err="1" smtClean="0"/>
              <a:t>aheux</a:t>
            </a:r>
            <a:endParaRPr lang="fr-CA" dirty="0" smtClean="0"/>
          </a:p>
          <a:p>
            <a:r>
              <a:rPr lang="fr-CA" dirty="0" smtClean="0"/>
              <a:t>Elliot Gagné </a:t>
            </a:r>
            <a:r>
              <a:rPr lang="fr-CA" dirty="0" smtClean="0"/>
              <a:t>et </a:t>
            </a:r>
            <a:r>
              <a:rPr lang="fr-CA" dirty="0" smtClean="0"/>
              <a:t>Simon-Olivier Roi </a:t>
            </a:r>
            <a:endParaRPr lang="fr-CA" dirty="0" smtClean="0"/>
          </a:p>
          <a:p>
            <a:r>
              <a:rPr lang="fr-CA" dirty="0" smtClean="0"/>
              <a:t>Présenter a Daniel Blais</a:t>
            </a:r>
          </a:p>
          <a:p>
            <a:endParaRPr lang="fr-CA" dirty="0"/>
          </a:p>
          <a:p>
            <a:pPr algn="l"/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Les </a:t>
            </a:r>
            <a:r>
              <a:rPr lang="fr-CA" dirty="0" err="1" smtClean="0"/>
              <a:t>liquid</a:t>
            </a:r>
            <a:r>
              <a:rPr lang="fr-CA" dirty="0" smtClean="0"/>
              <a:t> ont une forme sphérique dans l’espace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/>
              <a:t>observation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Tout les liquides </a:t>
            </a:r>
            <a:r>
              <a:rPr lang="fr-CA" dirty="0" smtClean="0"/>
              <a:t>deviennent </a:t>
            </a:r>
            <a:r>
              <a:rPr lang="fr-CA" dirty="0" smtClean="0"/>
              <a:t>des </a:t>
            </a:r>
            <a:r>
              <a:rPr lang="fr-CA" dirty="0" smtClean="0"/>
              <a:t>cercles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/>
              <a:t>interrogation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Quel est l’effet des forces sur la forme des liquides dans l’espace?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/>
              <a:t>hypothèse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liquide vas se former en sphère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err="1" smtClean="0"/>
              <a:t>experimentation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/>
              <a:t>matériel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Huile de bébé , alcool </a:t>
            </a:r>
            <a:r>
              <a:rPr lang="fr-CA" dirty="0" err="1" smtClean="0"/>
              <a:t>isopropylique</a:t>
            </a:r>
            <a:r>
              <a:rPr lang="fr-CA" dirty="0" smtClean="0"/>
              <a:t> , ver transparent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/>
              <a:t>manipulation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Remplis à moitié un verre transparent avec de l’</a:t>
            </a:r>
            <a:r>
              <a:rPr lang="fr-CA" dirty="0" err="1" smtClean="0"/>
              <a:t>eau.ajout</a:t>
            </a:r>
            <a:r>
              <a:rPr lang="fr-CA" dirty="0" smtClean="0"/>
              <a:t> délicatement de l’alcool a friction au dessus de l’eau sans les </a:t>
            </a:r>
            <a:r>
              <a:rPr lang="fr-CA" dirty="0" err="1" smtClean="0"/>
              <a:t>mélanger.a</a:t>
            </a:r>
            <a:r>
              <a:rPr lang="fr-CA" dirty="0" smtClean="0"/>
              <a:t> l’aide d’un compte-goutte ajoute 4 gouttes d’huile.</a:t>
            </a:r>
          </a:p>
          <a:p>
            <a:endParaRPr lang="fr-CA" dirty="0"/>
          </a:p>
          <a:p>
            <a:r>
              <a:rPr lang="fr-CA" dirty="0" smtClean="0"/>
              <a:t>Schéma: (</a:t>
            </a:r>
            <a:r>
              <a:rPr lang="fr-CA" dirty="0" smtClean="0">
                <a:sym typeface="Wingdings" pitchFamily="2" charset="2"/>
              </a:rPr>
              <a:t> de l’expérience et celui dans l’espace)</a:t>
            </a:r>
            <a:endParaRPr lang="fr-CA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3419872" y="5085184"/>
            <a:ext cx="288032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 flipV="1">
            <a:off x="3707904" y="6309320"/>
            <a:ext cx="10081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4644008" y="5157192"/>
            <a:ext cx="36004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4932040" y="4725144"/>
            <a:ext cx="108012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2843808" y="4725144"/>
            <a:ext cx="108012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3923928" y="4869160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4860032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Arc 14"/>
          <p:cNvSpPr/>
          <p:nvPr/>
        </p:nvSpPr>
        <p:spPr>
          <a:xfrm>
            <a:off x="3491880" y="5373216"/>
            <a:ext cx="648072" cy="14401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Forme libre 15"/>
          <p:cNvSpPr/>
          <p:nvPr/>
        </p:nvSpPr>
        <p:spPr>
          <a:xfrm>
            <a:off x="3477658" y="5205470"/>
            <a:ext cx="1347730" cy="313981"/>
          </a:xfrm>
          <a:custGeom>
            <a:avLst/>
            <a:gdLst>
              <a:gd name="connsiteX0" fmla="*/ 1347730 w 1347730"/>
              <a:gd name="connsiteY0" fmla="*/ 137711 h 313981"/>
              <a:gd name="connsiteX1" fmla="*/ 763836 w 1347730"/>
              <a:gd name="connsiteY1" fmla="*/ 27542 h 313981"/>
              <a:gd name="connsiteX2" fmla="*/ 455364 w 1347730"/>
              <a:gd name="connsiteY2" fmla="*/ 302964 h 313981"/>
              <a:gd name="connsiteX3" fmla="*/ 69773 w 1347730"/>
              <a:gd name="connsiteY3" fmla="*/ 93643 h 313981"/>
              <a:gd name="connsiteX4" fmla="*/ 36723 w 1347730"/>
              <a:gd name="connsiteY4" fmla="*/ 214829 h 313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7730" h="313981">
                <a:moveTo>
                  <a:pt x="1347730" y="137711"/>
                </a:moveTo>
                <a:cubicBezTo>
                  <a:pt x="1130147" y="68855"/>
                  <a:pt x="912564" y="0"/>
                  <a:pt x="763836" y="27542"/>
                </a:cubicBezTo>
                <a:cubicBezTo>
                  <a:pt x="615108" y="55084"/>
                  <a:pt x="571041" y="291947"/>
                  <a:pt x="455364" y="302964"/>
                </a:cubicBezTo>
                <a:cubicBezTo>
                  <a:pt x="339687" y="313981"/>
                  <a:pt x="139546" y="108332"/>
                  <a:pt x="69773" y="93643"/>
                </a:cubicBezTo>
                <a:cubicBezTo>
                  <a:pt x="0" y="78954"/>
                  <a:pt x="36723" y="214829"/>
                  <a:pt x="36723" y="21482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Forme libre 16"/>
          <p:cNvSpPr/>
          <p:nvPr/>
        </p:nvSpPr>
        <p:spPr>
          <a:xfrm>
            <a:off x="3547431" y="5275243"/>
            <a:ext cx="1355075" cy="299292"/>
          </a:xfrm>
          <a:custGeom>
            <a:avLst/>
            <a:gdLst>
              <a:gd name="connsiteX0" fmla="*/ 0 w 1355075"/>
              <a:gd name="connsiteY0" fmla="*/ 299292 h 299292"/>
              <a:gd name="connsiteX1" fmla="*/ 341523 w 1355075"/>
              <a:gd name="connsiteY1" fmla="*/ 12853 h 299292"/>
              <a:gd name="connsiteX2" fmla="*/ 837282 w 1355075"/>
              <a:gd name="connsiteY2" fmla="*/ 222174 h 299292"/>
              <a:gd name="connsiteX3" fmla="*/ 1123721 w 1355075"/>
              <a:gd name="connsiteY3" fmla="*/ 23870 h 299292"/>
              <a:gd name="connsiteX4" fmla="*/ 1355075 w 1355075"/>
              <a:gd name="connsiteY4" fmla="*/ 233191 h 299292"/>
              <a:gd name="connsiteX5" fmla="*/ 1355075 w 1355075"/>
              <a:gd name="connsiteY5" fmla="*/ 233191 h 299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5075" h="299292">
                <a:moveTo>
                  <a:pt x="0" y="299292"/>
                </a:moveTo>
                <a:cubicBezTo>
                  <a:pt x="100988" y="162499"/>
                  <a:pt x="201976" y="25706"/>
                  <a:pt x="341523" y="12853"/>
                </a:cubicBezTo>
                <a:cubicBezTo>
                  <a:pt x="481070" y="0"/>
                  <a:pt x="706916" y="220338"/>
                  <a:pt x="837282" y="222174"/>
                </a:cubicBezTo>
                <a:cubicBezTo>
                  <a:pt x="967648" y="224010"/>
                  <a:pt x="1037422" y="22034"/>
                  <a:pt x="1123721" y="23870"/>
                </a:cubicBezTo>
                <a:cubicBezTo>
                  <a:pt x="1210020" y="25706"/>
                  <a:pt x="1355075" y="233191"/>
                  <a:pt x="1355075" y="233191"/>
                </a:cubicBezTo>
                <a:lnTo>
                  <a:pt x="1355075" y="23319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Arc 17"/>
          <p:cNvSpPr/>
          <p:nvPr/>
        </p:nvSpPr>
        <p:spPr>
          <a:xfrm>
            <a:off x="4860032" y="4941168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Arc 18"/>
          <p:cNvSpPr/>
          <p:nvPr/>
        </p:nvSpPr>
        <p:spPr>
          <a:xfrm>
            <a:off x="4788024" y="4941168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Arc 19"/>
          <p:cNvSpPr/>
          <p:nvPr/>
        </p:nvSpPr>
        <p:spPr>
          <a:xfrm>
            <a:off x="4139952" y="4869160"/>
            <a:ext cx="144016" cy="720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ZoneTexte 20"/>
          <p:cNvSpPr txBox="1"/>
          <p:nvPr/>
        </p:nvSpPr>
        <p:spPr>
          <a:xfrm>
            <a:off x="5220072" y="472514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alcool</a:t>
            </a:r>
            <a:endParaRPr lang="fr-CA" dirty="0"/>
          </a:p>
        </p:txBody>
      </p:sp>
      <p:sp>
        <p:nvSpPr>
          <p:cNvPr id="22" name="ZoneTexte 21"/>
          <p:cNvSpPr txBox="1"/>
          <p:nvPr/>
        </p:nvSpPr>
        <p:spPr>
          <a:xfrm>
            <a:off x="2987824" y="479715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Huile bébé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/>
              <a:t>ré</a:t>
            </a:r>
            <a:r>
              <a:rPr lang="fr-CA" dirty="0" smtClean="0"/>
              <a:t>sultat</a:t>
            </a:r>
            <a:endParaRPr lang="fr-CA" dirty="0"/>
          </a:p>
        </p:txBody>
      </p:sp>
      <p:pic>
        <p:nvPicPr>
          <p:cNvPr id="4" name="Espace réservé du contenu 3" descr="veravecbul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3907" y="1600200"/>
            <a:ext cx="4736185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analyse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1-est-ce que l’huile se dissout dans l’eau ou l’alcool? </a:t>
            </a:r>
            <a:r>
              <a:rPr lang="fr-CA" dirty="0" smtClean="0"/>
              <a:t>:</a:t>
            </a:r>
            <a:r>
              <a:rPr lang="fr-CA" dirty="0" smtClean="0"/>
              <a:t>non</a:t>
            </a:r>
            <a:endParaRPr lang="fr-CA" dirty="0" smtClean="0"/>
          </a:p>
          <a:p>
            <a:r>
              <a:rPr lang="fr-CA" dirty="0" smtClean="0"/>
              <a:t>2-pourquoi l’huile se maintient-il entre l’eau et l’alcool? :sa </a:t>
            </a:r>
            <a:r>
              <a:rPr lang="fr-CA" dirty="0" smtClean="0"/>
              <a:t>densité </a:t>
            </a:r>
            <a:r>
              <a:rPr lang="fr-CA" dirty="0" smtClean="0"/>
              <a:t>est plus faible</a:t>
            </a:r>
          </a:p>
          <a:p>
            <a:r>
              <a:rPr lang="fr-CA" dirty="0" smtClean="0"/>
              <a:t>3-quel nom donne-t-on aux forces autour de l’huile? : </a:t>
            </a:r>
            <a:r>
              <a:rPr lang="fr-CA" dirty="0" smtClean="0"/>
              <a:t>hy</a:t>
            </a:r>
            <a:r>
              <a:rPr lang="fr-CA" dirty="0" smtClean="0"/>
              <a:t>drostatique</a:t>
            </a:r>
            <a:endParaRPr lang="fr-CA" dirty="0" smtClean="0"/>
          </a:p>
          <a:p>
            <a:r>
              <a:rPr lang="fr-CA" dirty="0" smtClean="0"/>
              <a:t>4quelle est la forme de l’huile dans cette expérience? :sphère</a:t>
            </a:r>
          </a:p>
          <a:p>
            <a:r>
              <a:rPr lang="fr-CA" dirty="0" smtClean="0"/>
              <a:t>5-pourquoi l’huile a-t-elle cette forme? :parce </a:t>
            </a:r>
            <a:r>
              <a:rPr lang="fr-CA" dirty="0" smtClean="0"/>
              <a:t>qu’elle attaqué </a:t>
            </a:r>
            <a:r>
              <a:rPr lang="fr-CA" dirty="0" smtClean="0"/>
              <a:t>de partout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174</Words>
  <Application>Microsoft Office PowerPoint</Application>
  <PresentationFormat>Affichage à l'écran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Msi1 3E étape  l’espace</vt:lpstr>
      <vt:lpstr>observation</vt:lpstr>
      <vt:lpstr>interrogation</vt:lpstr>
      <vt:lpstr>hypothèse</vt:lpstr>
      <vt:lpstr>experimentation</vt:lpstr>
      <vt:lpstr>matériel</vt:lpstr>
      <vt:lpstr>manipulation</vt:lpstr>
      <vt:lpstr>résultat</vt:lpstr>
      <vt:lpstr>analyse</vt:lpstr>
      <vt:lpstr>conclusion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Msi1 3E étape  l’espace</dc:title>
  <dc:creator>CSBE</dc:creator>
  <cp:lastModifiedBy>CSBE</cp:lastModifiedBy>
  <cp:revision>11</cp:revision>
  <dcterms:created xsi:type="dcterms:W3CDTF">2017-02-14T16:22:18Z</dcterms:created>
  <dcterms:modified xsi:type="dcterms:W3CDTF">2017-02-14T17:44:18Z</dcterms:modified>
</cp:coreProperties>
</file>