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36CB-FA66-4A0F-BB49-5B1BF8FC1ACF}" type="datetimeFigureOut">
              <a:rPr lang="fr-CA" smtClean="0"/>
              <a:pPr/>
              <a:t>2016-11-07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E4AF-6F22-4C2D-8BE4-BAC3BA30D93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fr-CA" dirty="0" smtClean="0"/>
              <a:t>élément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:science</a:t>
            </a:r>
          </a:p>
          <a:p>
            <a:endParaRPr lang="fr-CA" sz="7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Présenté a:Daniel Blais</a:t>
            </a:r>
          </a:p>
          <a:p>
            <a:endParaRPr lang="fr-CA" sz="7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Par: Elliot Gagné</a:t>
            </a:r>
          </a:p>
          <a:p>
            <a:endParaRPr lang="fr-CA" sz="7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MSI1</a:t>
            </a:r>
          </a:p>
          <a:p>
            <a:endParaRPr lang="fr-CA" sz="7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École secondaire </a:t>
            </a:r>
            <a:r>
              <a:rPr lang="fr-CA" sz="7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veilleux</a:t>
            </a:r>
            <a:endParaRPr lang="fr-CA" sz="7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fr-CA" sz="7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CA" sz="7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novembre 2016</a:t>
            </a:r>
          </a:p>
          <a:p>
            <a:endParaRPr lang="fr-CA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Connecteur 12"/>
          <p:cNvSpPr/>
          <p:nvPr/>
        </p:nvSpPr>
        <p:spPr>
          <a:xfrm>
            <a:off x="5436096" y="1340768"/>
            <a:ext cx="2592288" cy="25922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Organigramme : Connecteur 3"/>
          <p:cNvSpPr/>
          <p:nvPr/>
        </p:nvSpPr>
        <p:spPr>
          <a:xfrm>
            <a:off x="5724128" y="1556792"/>
            <a:ext cx="2088232" cy="20882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6012160" y="1916832"/>
            <a:ext cx="1440160" cy="136815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soufre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Symbole:S</a:t>
            </a:r>
            <a:endParaRPr lang="fr-CA" dirty="0" smtClean="0"/>
          </a:p>
          <a:p>
            <a:r>
              <a:rPr lang="fr-CA" dirty="0" smtClean="0"/>
              <a:t>#case:16</a:t>
            </a:r>
          </a:p>
          <a:p>
            <a:r>
              <a:rPr lang="fr-CA" dirty="0" smtClean="0"/>
              <a:t>#p+:16</a:t>
            </a:r>
          </a:p>
          <a:p>
            <a:r>
              <a:rPr lang="fr-CA" dirty="0" smtClean="0"/>
              <a:t>#e-:16</a:t>
            </a:r>
          </a:p>
          <a:p>
            <a:r>
              <a:rPr lang="fr-CA" dirty="0" smtClean="0"/>
              <a:t>#n°:16</a:t>
            </a:r>
          </a:p>
          <a:p>
            <a:r>
              <a:rPr lang="fr-CA" dirty="0" smtClean="0"/>
              <a:t>#masse:32</a:t>
            </a:r>
          </a:p>
          <a:p>
            <a:r>
              <a:rPr lang="fr-CA" dirty="0" smtClean="0"/>
              <a:t>Découvert pas Homère</a:t>
            </a:r>
          </a:p>
          <a:p>
            <a:r>
              <a:rPr lang="fr-CA" dirty="0" smtClean="0"/>
              <a:t>Il est utiliser pour des </a:t>
            </a:r>
            <a:r>
              <a:rPr lang="fr-CA" smtClean="0"/>
              <a:t>allumets</a:t>
            </a:r>
            <a:endParaRPr lang="fr-CA" dirty="0"/>
          </a:p>
        </p:txBody>
      </p:sp>
      <p:sp>
        <p:nvSpPr>
          <p:cNvPr id="5" name="Organigramme : Connecteur 4"/>
          <p:cNvSpPr/>
          <p:nvPr/>
        </p:nvSpPr>
        <p:spPr>
          <a:xfrm>
            <a:off x="6228184" y="2132856"/>
            <a:ext cx="1008112" cy="9361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444208" y="2348880"/>
            <a:ext cx="576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" dirty="0" smtClean="0"/>
              <a:t>16p+</a:t>
            </a:r>
          </a:p>
          <a:p>
            <a:endParaRPr lang="fr-CA" sz="1000" dirty="0" smtClean="0"/>
          </a:p>
          <a:p>
            <a:r>
              <a:rPr lang="fr-CA" sz="1000" dirty="0" smtClean="0"/>
              <a:t>16n°</a:t>
            </a:r>
            <a:endParaRPr lang="fr-CA" sz="1000" dirty="0"/>
          </a:p>
        </p:txBody>
      </p:sp>
      <p:sp>
        <p:nvSpPr>
          <p:cNvPr id="10" name="ZoneTexte 9"/>
          <p:cNvSpPr txBox="1"/>
          <p:nvPr/>
        </p:nvSpPr>
        <p:spPr>
          <a:xfrm>
            <a:off x="6372200" y="2996952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/>
              <a:t>2</a:t>
            </a:r>
            <a:r>
              <a:rPr lang="fr-CA" sz="1600" baseline="30000" dirty="0" smtClean="0"/>
              <a:t>e</a:t>
            </a:r>
            <a:r>
              <a:rPr lang="fr-CA" sz="1600" dirty="0" smtClean="0"/>
              <a:t>-</a:t>
            </a:r>
            <a:endParaRPr lang="fr-CA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51621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8</a:t>
            </a:r>
            <a:r>
              <a:rPr lang="fr-CA" baseline="30000" dirty="0" smtClean="0"/>
              <a:t>e</a:t>
            </a:r>
            <a:r>
              <a:rPr lang="fr-CA" dirty="0" smtClean="0"/>
              <a:t>-</a:t>
            </a:r>
            <a:endParaRPr lang="fr-CA" dirty="0"/>
          </a:p>
        </p:txBody>
      </p:sp>
      <p:sp>
        <p:nvSpPr>
          <p:cNvPr id="14" name="ZoneTexte 13"/>
          <p:cNvSpPr txBox="1"/>
          <p:nvPr/>
        </p:nvSpPr>
        <p:spPr>
          <a:xfrm>
            <a:off x="6732240" y="36450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6</a:t>
            </a:r>
            <a:r>
              <a:rPr lang="fr-CA" baseline="30000" dirty="0" smtClean="0"/>
              <a:t>e</a:t>
            </a:r>
            <a:r>
              <a:rPr lang="fr-CA" dirty="0" smtClean="0"/>
              <a:t>-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51</Words>
  <Application>Microsoft Office PowerPoint</Application>
  <PresentationFormat>Affichage à l'écran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élément</vt:lpstr>
      <vt:lpstr>soufre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élément</dc:title>
  <dc:creator>CSBE</dc:creator>
  <cp:lastModifiedBy>CSBE</cp:lastModifiedBy>
  <cp:revision>7</cp:revision>
  <dcterms:created xsi:type="dcterms:W3CDTF">2016-11-07T17:06:54Z</dcterms:created>
  <dcterms:modified xsi:type="dcterms:W3CDTF">2016-11-07T19:45:21Z</dcterms:modified>
</cp:coreProperties>
</file>