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F644-1A9D-4331-A9CD-FEEDABD2C7E6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9EC0D-0B4A-4DFA-A78C-371FD2532D4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835696" y="4365104"/>
            <a:ext cx="720080" cy="7200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5580112" y="4365104"/>
            <a:ext cx="720080" cy="720080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5796136" y="4581128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051720" y="4581128"/>
            <a:ext cx="288032" cy="2880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2555776" y="4581128"/>
            <a:ext cx="3024336" cy="216024"/>
          </a:xfrm>
          <a:prstGeom prst="rect">
            <a:avLst/>
          </a:prstGeom>
          <a:solidFill>
            <a:srgbClr val="FF0000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5508104" y="4149080"/>
            <a:ext cx="1080120" cy="288032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 rot="1614044">
            <a:off x="5390525" y="4258976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 rot="20361042">
            <a:off x="6473046" y="4264935"/>
            <a:ext cx="288032" cy="2160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6732240" y="4077072"/>
            <a:ext cx="144016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 rot="290278">
            <a:off x="1629893" y="4122107"/>
            <a:ext cx="1080120" cy="288032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 rot="20216316">
            <a:off x="2498976" y="4257361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1259632" y="4077072"/>
            <a:ext cx="360040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1259632" y="4221088"/>
            <a:ext cx="360040" cy="72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 rot="1432886">
            <a:off x="1133311" y="3897775"/>
            <a:ext cx="288032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 rot="19653252">
            <a:off x="1821586" y="3904554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 rot="315938">
            <a:off x="3923928" y="3501008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3419872" y="3501008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 rot="20878605">
            <a:off x="2561298" y="3589428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 rot="400591">
            <a:off x="5225514" y="3982799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Rectangle 34"/>
          <p:cNvSpPr/>
          <p:nvPr/>
        </p:nvSpPr>
        <p:spPr>
          <a:xfrm rot="2169125">
            <a:off x="4565599" y="3736790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Rectangle 35"/>
          <p:cNvSpPr/>
          <p:nvPr/>
        </p:nvSpPr>
        <p:spPr>
          <a:xfrm rot="6765145">
            <a:off x="3437347" y="3855277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Rectangle 38"/>
          <p:cNvSpPr/>
          <p:nvPr/>
        </p:nvSpPr>
        <p:spPr>
          <a:xfrm rot="18207842">
            <a:off x="3214125" y="4333190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Rectangle 39"/>
          <p:cNvSpPr/>
          <p:nvPr/>
        </p:nvSpPr>
        <p:spPr>
          <a:xfrm rot="21226457">
            <a:off x="4577261" y="4051494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Rectangle 40"/>
          <p:cNvSpPr/>
          <p:nvPr/>
        </p:nvSpPr>
        <p:spPr>
          <a:xfrm rot="459548">
            <a:off x="3785357" y="4023010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Rectangle 41"/>
          <p:cNvSpPr/>
          <p:nvPr/>
        </p:nvSpPr>
        <p:spPr>
          <a:xfrm rot="20692370">
            <a:off x="3996911" y="4257879"/>
            <a:ext cx="288032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Rectangle 42"/>
          <p:cNvSpPr/>
          <p:nvPr/>
        </p:nvSpPr>
        <p:spPr>
          <a:xfrm rot="390613">
            <a:off x="2993202" y="3909570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Rectangle 43"/>
          <p:cNvSpPr/>
          <p:nvPr/>
        </p:nvSpPr>
        <p:spPr>
          <a:xfrm rot="490204">
            <a:off x="2417608" y="3849708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Rectangle 44"/>
          <p:cNvSpPr/>
          <p:nvPr/>
        </p:nvSpPr>
        <p:spPr>
          <a:xfrm>
            <a:off x="2411760" y="4005064"/>
            <a:ext cx="144016" cy="7200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Rectangle 45"/>
          <p:cNvSpPr/>
          <p:nvPr/>
        </p:nvSpPr>
        <p:spPr>
          <a:xfrm>
            <a:off x="5796136" y="4149080"/>
            <a:ext cx="504056" cy="2160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ZoneTexte 48"/>
          <p:cNvSpPr txBox="1"/>
          <p:nvPr/>
        </p:nvSpPr>
        <p:spPr>
          <a:xfrm>
            <a:off x="5796136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13</a:t>
            </a:r>
            <a:endParaRPr lang="fr-CA" dirty="0"/>
          </a:p>
        </p:txBody>
      </p:sp>
      <p:sp>
        <p:nvSpPr>
          <p:cNvPr id="52" name="Rectangle 51"/>
          <p:cNvSpPr/>
          <p:nvPr/>
        </p:nvSpPr>
        <p:spPr>
          <a:xfrm>
            <a:off x="3995936" y="3717032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Rectangle 52"/>
          <p:cNvSpPr/>
          <p:nvPr/>
        </p:nvSpPr>
        <p:spPr>
          <a:xfrm rot="16200000">
            <a:off x="4774880" y="3874192"/>
            <a:ext cx="368424" cy="5410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Rectangle 53"/>
          <p:cNvSpPr/>
          <p:nvPr/>
        </p:nvSpPr>
        <p:spPr>
          <a:xfrm rot="5400000">
            <a:off x="4594859" y="3838189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Rectangle 54"/>
          <p:cNvSpPr/>
          <p:nvPr/>
        </p:nvSpPr>
        <p:spPr>
          <a:xfrm rot="5400000">
            <a:off x="4450843" y="3838189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Rectangle 55"/>
          <p:cNvSpPr/>
          <p:nvPr/>
        </p:nvSpPr>
        <p:spPr>
          <a:xfrm rot="5400000">
            <a:off x="4306827" y="3838189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Rectangle 56"/>
          <p:cNvSpPr/>
          <p:nvPr/>
        </p:nvSpPr>
        <p:spPr>
          <a:xfrm rot="5400000">
            <a:off x="4162811" y="3838189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Rectangle 57"/>
          <p:cNvSpPr/>
          <p:nvPr/>
        </p:nvSpPr>
        <p:spPr>
          <a:xfrm rot="5400000">
            <a:off x="4018795" y="3838189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9" name="Rectangle 58"/>
          <p:cNvSpPr/>
          <p:nvPr/>
        </p:nvSpPr>
        <p:spPr>
          <a:xfrm rot="5642179">
            <a:off x="3889928" y="3767254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0" name="Rectangle 59"/>
          <p:cNvSpPr/>
          <p:nvPr/>
        </p:nvSpPr>
        <p:spPr>
          <a:xfrm>
            <a:off x="4572000" y="3861048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1" name="Rectangle 60"/>
          <p:cNvSpPr/>
          <p:nvPr/>
        </p:nvSpPr>
        <p:spPr>
          <a:xfrm>
            <a:off x="4355976" y="3861048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2" name="Rectangle 61"/>
          <p:cNvSpPr/>
          <p:nvPr/>
        </p:nvSpPr>
        <p:spPr>
          <a:xfrm>
            <a:off x="3923928" y="3861048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3" name="Rectangle 62"/>
          <p:cNvSpPr/>
          <p:nvPr/>
        </p:nvSpPr>
        <p:spPr>
          <a:xfrm>
            <a:off x="4427984" y="3717032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4" name="Rectangle 63"/>
          <p:cNvSpPr/>
          <p:nvPr/>
        </p:nvSpPr>
        <p:spPr>
          <a:xfrm>
            <a:off x="4211960" y="4005064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Rectangle 64"/>
          <p:cNvSpPr/>
          <p:nvPr/>
        </p:nvSpPr>
        <p:spPr>
          <a:xfrm rot="981596">
            <a:off x="5937844" y="4064986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Rectangle 65"/>
          <p:cNvSpPr/>
          <p:nvPr/>
        </p:nvSpPr>
        <p:spPr>
          <a:xfrm>
            <a:off x="4572000" y="4005064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Rectangle 66"/>
          <p:cNvSpPr/>
          <p:nvPr/>
        </p:nvSpPr>
        <p:spPr>
          <a:xfrm rot="420957">
            <a:off x="5509278" y="3959271"/>
            <a:ext cx="432048" cy="4571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Rectangle 67"/>
          <p:cNvSpPr/>
          <p:nvPr/>
        </p:nvSpPr>
        <p:spPr>
          <a:xfrm rot="18207842">
            <a:off x="2422037" y="3973150"/>
            <a:ext cx="864096" cy="144016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Rectangle 68"/>
          <p:cNvSpPr/>
          <p:nvPr/>
        </p:nvSpPr>
        <p:spPr>
          <a:xfrm rot="18207842">
            <a:off x="4847039" y="4252322"/>
            <a:ext cx="679749" cy="161737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Rectangle 69"/>
          <p:cNvSpPr/>
          <p:nvPr/>
        </p:nvSpPr>
        <p:spPr>
          <a:xfrm rot="13687325">
            <a:off x="2157531" y="3583118"/>
            <a:ext cx="459828" cy="10268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Rectangle 70"/>
          <p:cNvSpPr/>
          <p:nvPr/>
        </p:nvSpPr>
        <p:spPr>
          <a:xfrm>
            <a:off x="1695084" y="3385237"/>
            <a:ext cx="792949" cy="105701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2" name="Rectangle 71"/>
          <p:cNvSpPr/>
          <p:nvPr/>
        </p:nvSpPr>
        <p:spPr>
          <a:xfrm flipV="1">
            <a:off x="3059832" y="4653136"/>
            <a:ext cx="2097002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3" name="Rectangle 72"/>
          <p:cNvSpPr/>
          <p:nvPr/>
        </p:nvSpPr>
        <p:spPr>
          <a:xfrm rot="374256" flipV="1">
            <a:off x="3706968" y="3563628"/>
            <a:ext cx="1155150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Rectangle 73"/>
          <p:cNvSpPr/>
          <p:nvPr/>
        </p:nvSpPr>
        <p:spPr>
          <a:xfrm rot="21236721">
            <a:off x="2697760" y="3584889"/>
            <a:ext cx="1592946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5" name="Rectangle 74"/>
          <p:cNvSpPr/>
          <p:nvPr/>
        </p:nvSpPr>
        <p:spPr>
          <a:xfrm rot="1747103" flipV="1">
            <a:off x="4547724" y="3832398"/>
            <a:ext cx="1152128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6" name="Rectangle 75"/>
          <p:cNvSpPr/>
          <p:nvPr/>
        </p:nvSpPr>
        <p:spPr>
          <a:xfrm rot="225380" flipV="1">
            <a:off x="1835696" y="4221088"/>
            <a:ext cx="584834" cy="144016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7" name="Rectangle 76"/>
          <p:cNvSpPr/>
          <p:nvPr/>
        </p:nvSpPr>
        <p:spPr>
          <a:xfrm rot="914481">
            <a:off x="1681915" y="4338968"/>
            <a:ext cx="150000" cy="576064"/>
          </a:xfrm>
          <a:prstGeom prst="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8" name="Rectangle 77"/>
          <p:cNvSpPr/>
          <p:nvPr/>
        </p:nvSpPr>
        <p:spPr>
          <a:xfrm rot="17261508" flipV="1">
            <a:off x="1558528" y="4633240"/>
            <a:ext cx="445133" cy="45719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5</cp:revision>
  <dcterms:created xsi:type="dcterms:W3CDTF">2017-09-18T13:00:06Z</dcterms:created>
  <dcterms:modified xsi:type="dcterms:W3CDTF">2017-09-18T13:44:22Z</dcterms:modified>
</cp:coreProperties>
</file>