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59" r:id="rId7"/>
    <p:sldId id="260" r:id="rId8"/>
    <p:sldId id="261" r:id="rId9"/>
    <p:sldId id="262" r:id="rId10"/>
    <p:sldId id="263" r:id="rId11"/>
    <p:sldId id="264"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E9D00692-2CE7-4090-9000-40C4AAE0D331}" type="datetimeFigureOut">
              <a:rPr lang="fr-CA" smtClean="0"/>
              <a:t>2017-03-28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9D00692-2CE7-4090-9000-40C4AAE0D331}" type="datetimeFigureOut">
              <a:rPr lang="fr-CA" smtClean="0"/>
              <a:t>2017-03-28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9D00692-2CE7-4090-9000-40C4AAE0D331}" type="datetimeFigureOut">
              <a:rPr lang="fr-CA" smtClean="0"/>
              <a:t>2017-03-28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9D00692-2CE7-4090-9000-40C4AAE0D331}" type="datetimeFigureOut">
              <a:rPr lang="fr-CA" smtClean="0"/>
              <a:t>2017-03-28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9D00692-2CE7-4090-9000-40C4AAE0D331}" type="datetimeFigureOut">
              <a:rPr lang="fr-CA" smtClean="0"/>
              <a:t>2017-03-28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E9D00692-2CE7-4090-9000-40C4AAE0D331}" type="datetimeFigureOut">
              <a:rPr lang="fr-CA" smtClean="0"/>
              <a:t>2017-03-28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E9D00692-2CE7-4090-9000-40C4AAE0D331}" type="datetimeFigureOut">
              <a:rPr lang="fr-CA" smtClean="0"/>
              <a:t>2017-03-28</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E9D00692-2CE7-4090-9000-40C4AAE0D331}" type="datetimeFigureOut">
              <a:rPr lang="fr-CA" smtClean="0"/>
              <a:t>2017-03-28</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D00692-2CE7-4090-9000-40C4AAE0D331}" type="datetimeFigureOut">
              <a:rPr lang="fr-CA" smtClean="0"/>
              <a:t>2017-03-28</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D00692-2CE7-4090-9000-40C4AAE0D331}" type="datetimeFigureOut">
              <a:rPr lang="fr-CA" smtClean="0"/>
              <a:t>2017-03-28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D00692-2CE7-4090-9000-40C4AAE0D331}" type="datetimeFigureOut">
              <a:rPr lang="fr-CA" smtClean="0"/>
              <a:t>2017-03-28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01CFD2D-65E7-4F23-B96C-6868316D1F30}"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00692-2CE7-4090-9000-40C4AAE0D331}" type="datetimeFigureOut">
              <a:rPr lang="fr-CA" smtClean="0"/>
              <a:t>2017-03-28</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CFD2D-65E7-4F23-B96C-6868316D1F30}"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a/url?sa=t&amp;rct=j&amp;q=&amp;esrc=s&amp;source=web&amp;cd=1&amp;cad=rja&amp;uact=8&amp;ved=0ahUKEwiSstLsqPnSAhUL84MKHeROAvYQFgglMAA&amp;url=http%3A%2F%2Fwww.aquops.qc.ca%2Fatelier%2Fune-zone-creative-pour-esprits-creatifs%2F&amp;usg=AFQjCNEs0eZS72CAPcXezz0io-uohPks5w" TargetMode="External"/><Relationship Id="rId2" Type="http://schemas.openxmlformats.org/officeDocument/2006/relationships/hyperlink" Target="https://www.google.ca/aclk?sa=L&amp;ai=DChcSEwjZsJvipvnSAhWGNWkKHfKlAfUYABAAGgJpcQ&amp;sig=AOD64_3l4ZDSXg2R5nbU_DfWp13jz0nMng&amp;rct=j&amp;q=&amp;ved=0ahUKEwiwtZfipvnSAhWM3YMKHVn5AB0Q0QwIGA&amp;adurl=" TargetMode="External"/><Relationship Id="rId1" Type="http://schemas.openxmlformats.org/officeDocument/2006/relationships/slideLayout" Target="../slideLayouts/slideLayout2.xml"/><Relationship Id="rId4" Type="http://schemas.openxmlformats.org/officeDocument/2006/relationships/hyperlink" Target="http://www.google.ca/url?sa=t&amp;rct=j&amp;q=&amp;esrc=s&amp;source=web&amp;cd=1&amp;cad=rja&amp;uact=8&amp;ved=0ahUKEwjr2fXMqvnSAhVI04MKHSz1D6UQFggcMAA&amp;url=http%3A%2F%2Fwww.aquops.qc.ca%2Fatelier%2Flautonomie-grace-a-les-hyperdocs_2017%2F&amp;usg=AFQjCNFTVfMn1yhjnZs4sb-EJh3JiaPSWA"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Projet </a:t>
            </a:r>
            <a:r>
              <a:rPr lang="fr-CA" dirty="0" err="1" smtClean="0"/>
              <a:t>aquops</a:t>
            </a:r>
            <a:endParaRPr lang="fr-CA" dirty="0"/>
          </a:p>
        </p:txBody>
      </p:sp>
      <p:sp>
        <p:nvSpPr>
          <p:cNvPr id="3" name="Sous-titre 2"/>
          <p:cNvSpPr>
            <a:spLocks noGrp="1"/>
          </p:cNvSpPr>
          <p:nvPr>
            <p:ph type="subTitle" idx="1"/>
          </p:nvPr>
        </p:nvSpPr>
        <p:spPr/>
        <p:txBody>
          <a:bodyPr/>
          <a:lstStyle/>
          <a:p>
            <a:r>
              <a:rPr lang="fr-CA" dirty="0" smtClean="0"/>
              <a:t>Elliot gagné</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photo3</a:t>
            </a:r>
            <a:endParaRPr lang="fr-CA" dirty="0"/>
          </a:p>
        </p:txBody>
      </p:sp>
      <p:pic>
        <p:nvPicPr>
          <p:cNvPr id="3076" name="Picture 4"/>
          <p:cNvPicPr>
            <a:picLocks noGrp="1" noChangeAspect="1" noChangeArrowheads="1"/>
          </p:cNvPicPr>
          <p:nvPr>
            <p:ph idx="1"/>
          </p:nvPr>
        </p:nvPicPr>
        <p:blipFill>
          <a:blip r:embed="rId2" cstate="print"/>
          <a:srcRect/>
          <a:stretch>
            <a:fillRect/>
          </a:stretch>
        </p:blipFill>
        <p:spPr bwMode="auto">
          <a:xfrm>
            <a:off x="1187624" y="1844824"/>
            <a:ext cx="6726174" cy="376827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appréciation</a:t>
            </a:r>
            <a:endParaRPr lang="fr-CA" dirty="0"/>
          </a:p>
        </p:txBody>
      </p:sp>
      <p:sp>
        <p:nvSpPr>
          <p:cNvPr id="3" name="Espace réservé du contenu 2"/>
          <p:cNvSpPr>
            <a:spLocks noGrp="1"/>
          </p:cNvSpPr>
          <p:nvPr>
            <p:ph idx="1"/>
          </p:nvPr>
        </p:nvSpPr>
        <p:spPr/>
        <p:txBody>
          <a:bodyPr/>
          <a:lstStyle/>
          <a:p>
            <a:r>
              <a:rPr lang="fr-CA" dirty="0" smtClean="0"/>
              <a:t>Je préférerais </a:t>
            </a:r>
            <a:r>
              <a:rPr lang="fr-CA" dirty="0" err="1" smtClean="0"/>
              <a:t>fair</a:t>
            </a:r>
            <a:r>
              <a:rPr lang="fr-CA" dirty="0" smtClean="0"/>
              <a:t> l’atelier 4503 car set de la robotique.</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Nom atelier</a:t>
            </a:r>
            <a:endParaRPr lang="fr-CA" dirty="0"/>
          </a:p>
        </p:txBody>
      </p:sp>
      <p:sp>
        <p:nvSpPr>
          <p:cNvPr id="3" name="Espace réservé du contenu 2"/>
          <p:cNvSpPr>
            <a:spLocks noGrp="1"/>
          </p:cNvSpPr>
          <p:nvPr>
            <p:ph idx="1"/>
          </p:nvPr>
        </p:nvSpPr>
        <p:spPr/>
        <p:txBody>
          <a:bodyPr/>
          <a:lstStyle/>
          <a:p>
            <a:pPr>
              <a:buNone/>
            </a:pPr>
            <a:r>
              <a:rPr lang="fr-CA" dirty="0" smtClean="0"/>
              <a:t>Titre1:</a:t>
            </a:r>
            <a:r>
              <a:rPr lang="fr-CA" b="1" dirty="0"/>
              <a:t>La robotique pour les élèves du préscolaire avec </a:t>
            </a:r>
            <a:r>
              <a:rPr lang="fr-CA" b="1" dirty="0" err="1" smtClean="0"/>
              <a:t>Sphero</a:t>
            </a:r>
            <a:endParaRPr lang="fr-CA" dirty="0" smtClean="0"/>
          </a:p>
          <a:p>
            <a:pPr>
              <a:buNone/>
            </a:pPr>
            <a:endParaRPr lang="fr-CA" dirty="0"/>
          </a:p>
          <a:p>
            <a:pPr>
              <a:buNone/>
            </a:pPr>
            <a:r>
              <a:rPr lang="fr-CA" dirty="0" smtClean="0"/>
              <a:t>Titre2:</a:t>
            </a:r>
            <a:r>
              <a:rPr lang="fr-CA" b="1" dirty="0"/>
              <a:t>Une zone créative pour esprits </a:t>
            </a:r>
            <a:r>
              <a:rPr lang="fr-CA" b="1" dirty="0" smtClean="0"/>
              <a:t>créatifs</a:t>
            </a:r>
            <a:endParaRPr lang="fr-CA" dirty="0" smtClean="0"/>
          </a:p>
          <a:p>
            <a:pPr>
              <a:buNone/>
            </a:pPr>
            <a:endParaRPr lang="fr-CA" dirty="0"/>
          </a:p>
          <a:p>
            <a:pPr>
              <a:buNone/>
            </a:pPr>
            <a:r>
              <a:rPr lang="fr-CA" dirty="0" smtClean="0"/>
              <a:t>Titre3:</a:t>
            </a:r>
            <a:r>
              <a:rPr lang="fr-CA" b="1" dirty="0"/>
              <a:t>L'autonomie grâce aux </a:t>
            </a:r>
            <a:r>
              <a:rPr lang="fr-CA" b="1" dirty="0" err="1"/>
              <a:t>HyperDocs</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D’où viennent t’il</a:t>
            </a:r>
            <a:endParaRPr lang="fr-CA" dirty="0"/>
          </a:p>
        </p:txBody>
      </p:sp>
      <p:sp>
        <p:nvSpPr>
          <p:cNvPr id="3" name="Espace réservé du contenu 2"/>
          <p:cNvSpPr>
            <a:spLocks noGrp="1"/>
          </p:cNvSpPr>
          <p:nvPr>
            <p:ph idx="1"/>
          </p:nvPr>
        </p:nvSpPr>
        <p:spPr/>
        <p:txBody>
          <a:bodyPr/>
          <a:lstStyle/>
          <a:p>
            <a:r>
              <a:rPr lang="fr-CA" dirty="0" smtClean="0"/>
              <a:t>4503:récit</a:t>
            </a:r>
          </a:p>
          <a:p>
            <a:endParaRPr lang="fr-CA" dirty="0"/>
          </a:p>
          <a:p>
            <a:r>
              <a:rPr lang="fr-CA" dirty="0" smtClean="0"/>
              <a:t>5102:</a:t>
            </a:r>
            <a:r>
              <a:rPr lang="fr-CA" dirty="0" err="1" smtClean="0"/>
              <a:t>aruba</a:t>
            </a:r>
            <a:endParaRPr lang="fr-CA" dirty="0" smtClean="0"/>
          </a:p>
          <a:p>
            <a:endParaRPr lang="fr-CA" dirty="0"/>
          </a:p>
          <a:p>
            <a:r>
              <a:rPr lang="fr-CA" dirty="0" smtClean="0"/>
              <a:t>5110:</a:t>
            </a:r>
            <a:r>
              <a:rPr lang="fr-CA" dirty="0" err="1" smtClean="0"/>
              <a:t>aruba</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Resumer1   4503</a:t>
            </a:r>
            <a:endParaRPr lang="fr-CA" dirty="0"/>
          </a:p>
        </p:txBody>
      </p:sp>
      <p:sp>
        <p:nvSpPr>
          <p:cNvPr id="3" name="Espace réservé du contenu 2"/>
          <p:cNvSpPr>
            <a:spLocks noGrp="1"/>
          </p:cNvSpPr>
          <p:nvPr>
            <p:ph idx="1"/>
          </p:nvPr>
        </p:nvSpPr>
        <p:spPr/>
        <p:txBody>
          <a:bodyPr>
            <a:normAutofit fontScale="92500" lnSpcReduction="20000"/>
          </a:bodyPr>
          <a:lstStyle/>
          <a:p>
            <a:r>
              <a:rPr lang="fr-CA" dirty="0" smtClean="0"/>
              <a:t>Descriptif</a:t>
            </a:r>
          </a:p>
          <a:p>
            <a:r>
              <a:rPr lang="fr-CA" dirty="0" smtClean="0"/>
              <a:t>Le codage, même chez nos touts petits, chose plus que possible! Dans la classe de maternelle de Mme Louise, les élèves le font depuis l'entrée scolaire 2016. </a:t>
            </a:r>
            <a:r>
              <a:rPr lang="fr-CA" i="1" dirty="0" err="1" smtClean="0"/>
              <a:t>Sphero</a:t>
            </a:r>
            <a:r>
              <a:rPr lang="fr-CA" dirty="0" smtClean="0"/>
              <a:t> permet aux élèves de développer plusieurs de leurs compétences académiques et transversales. Lors de notre atelier, vous pourrez voir nos élèves en action, comprendre le pourquoi de l'utilisation de la robotique, mais aussi manipuler vous-même </a:t>
            </a:r>
            <a:r>
              <a:rPr lang="fr-CA" i="1" dirty="0" err="1" smtClean="0"/>
              <a:t>Sphero</a:t>
            </a:r>
            <a:r>
              <a:rPr lang="fr-CA" dirty="0" smtClean="0"/>
              <a:t>.</a:t>
            </a:r>
          </a:p>
          <a:p>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Resumer2     5102</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Descriptif</a:t>
            </a:r>
          </a:p>
          <a:p>
            <a:r>
              <a:rPr lang="fr-CA" dirty="0" smtClean="0"/>
              <a:t>Nous allons vous présenter notre vision pédagogique et les étapes de l'élaboration de notre projet d'espace créatif qui se nomme La </a:t>
            </a:r>
            <a:r>
              <a:rPr lang="fr-CA" dirty="0" err="1" smtClean="0"/>
              <a:t>Créazone</a:t>
            </a:r>
            <a:r>
              <a:rPr lang="fr-CA" dirty="0" smtClean="0"/>
              <a:t>. Cet espace de type « </a:t>
            </a:r>
            <a:r>
              <a:rPr lang="fr-CA" dirty="0" err="1" smtClean="0"/>
              <a:t>makerspace</a:t>
            </a:r>
            <a:r>
              <a:rPr lang="fr-CA" dirty="0" smtClean="0"/>
              <a:t> » donne libre cour à la créativité de notre personnel et surtout de nos élèves. La résolution de problèmes, le développement d'esprits créateurs, la collaboration et la coopération font partie des compétences mises de l'avant dans notre </a:t>
            </a:r>
            <a:r>
              <a:rPr lang="fr-CA" dirty="0" err="1" smtClean="0"/>
              <a:t>Créazone</a:t>
            </a:r>
            <a:r>
              <a:rPr lang="fr-CA" dirty="0" smtClean="0"/>
              <a:t>. Nous vous démontrons aussi comment impliquer les élèves dans un tel projet dès les premiers balbutiements. La présentation et des ressources Web seront disponibles pour les participants.</a:t>
            </a:r>
          </a:p>
          <a:p>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Resumer3    5110</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Descriptif</a:t>
            </a:r>
          </a:p>
          <a:p>
            <a:r>
              <a:rPr lang="fr-CA" dirty="0" smtClean="0"/>
              <a:t>Un « </a:t>
            </a:r>
            <a:r>
              <a:rPr lang="fr-CA" dirty="0" err="1" smtClean="0"/>
              <a:t>HyperDoc</a:t>
            </a:r>
            <a:r>
              <a:rPr lang="fr-CA" dirty="0" smtClean="0"/>
              <a:t> » est un Google Doc contenant une leçon détaillée qui permet à l'élève de naviguer à son rythme à travers les différentes phases de la leçon préparée par son enseignant. L'élève explore les ressources proposées et doit collaborer avec ses pairs afin d'arriver à faire la tâche demandée. Cet outil permet aux élèves d'être en action et à l'enseignant d'accompagner ses élèves individuellement ou par petits groupes. L'outil peut être utilisé pour faire de la classe inversée. C'est un bel outil pour aller plus loin dans le modèle SAMR.</a:t>
            </a:r>
          </a:p>
          <a:p>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hyperlien</a:t>
            </a:r>
            <a:endParaRPr lang="fr-CA" dirty="0"/>
          </a:p>
        </p:txBody>
      </p:sp>
      <p:sp>
        <p:nvSpPr>
          <p:cNvPr id="3" name="Espace réservé du contenu 2"/>
          <p:cNvSpPr>
            <a:spLocks noGrp="1"/>
          </p:cNvSpPr>
          <p:nvPr>
            <p:ph idx="1"/>
          </p:nvPr>
        </p:nvSpPr>
        <p:spPr/>
        <p:txBody>
          <a:bodyPr/>
          <a:lstStyle/>
          <a:p>
            <a:r>
              <a:rPr lang="fr-CA" dirty="0" smtClean="0"/>
              <a:t>4503:</a:t>
            </a:r>
            <a:r>
              <a:rPr lang="en-US" b="1" dirty="0" err="1">
                <a:hlinkClick r:id="rId2"/>
              </a:rPr>
              <a:t>Sphero</a:t>
            </a:r>
            <a:r>
              <a:rPr lang="en-US" b="1" dirty="0">
                <a:hlinkClick r:id="rId2"/>
              </a:rPr>
              <a:t> BB8 at Amazon® - Official Site - amazon.ca</a:t>
            </a:r>
            <a:r>
              <a:rPr lang="en-US" b="1" dirty="0" smtClean="0">
                <a:hlinkClick r:id="rId2"/>
              </a:rPr>
              <a:t>‎</a:t>
            </a:r>
            <a:endParaRPr lang="en-US" b="1" dirty="0" smtClean="0"/>
          </a:p>
          <a:p>
            <a:endParaRPr lang="en-US" b="1" dirty="0"/>
          </a:p>
          <a:p>
            <a:r>
              <a:rPr lang="en-US" b="1" dirty="0" smtClean="0"/>
              <a:t>5102:</a:t>
            </a:r>
            <a:r>
              <a:rPr lang="fr-CA" dirty="0">
                <a:hlinkClick r:id="rId3"/>
              </a:rPr>
              <a:t>Une zone créative pour esprits créatifs! – </a:t>
            </a:r>
            <a:r>
              <a:rPr lang="fr-CA" dirty="0" smtClean="0">
                <a:hlinkClick r:id="rId3"/>
              </a:rPr>
              <a:t>AQUOPS</a:t>
            </a:r>
            <a:endParaRPr lang="fr-CA" dirty="0" smtClean="0"/>
          </a:p>
          <a:p>
            <a:endParaRPr lang="fr-CA" dirty="0"/>
          </a:p>
          <a:p>
            <a:r>
              <a:rPr lang="fr-CA" dirty="0" smtClean="0"/>
              <a:t>5110:</a:t>
            </a:r>
            <a:r>
              <a:rPr lang="fr-CA" dirty="0">
                <a:hlinkClick r:id="rId4"/>
              </a:rPr>
              <a:t>5110 – L'autonomie grâce aux </a:t>
            </a:r>
            <a:r>
              <a:rPr lang="fr-CA" dirty="0" err="1">
                <a:hlinkClick r:id="rId4"/>
              </a:rPr>
              <a:t>HyperDocs</a:t>
            </a:r>
            <a:r>
              <a:rPr lang="fr-CA" dirty="0">
                <a:hlinkClick r:id="rId4"/>
              </a:rPr>
              <a:t> – AQUOPS</a:t>
            </a:r>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photo1</a:t>
            </a:r>
            <a:endParaRPr lang="fr-CA"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763688" y="1633820"/>
            <a:ext cx="4120480" cy="522418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photo2</a:t>
            </a:r>
            <a:endParaRPr lang="fr-CA"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70148" y="1600200"/>
            <a:ext cx="8203704" cy="45259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262</Words>
  <Application>Microsoft Office PowerPoint</Application>
  <PresentationFormat>Affichage à l'écran (4:3)</PresentationFormat>
  <Paragraphs>34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Projet aquops</vt:lpstr>
      <vt:lpstr>Nom atelier</vt:lpstr>
      <vt:lpstr>D’où viennent t’il</vt:lpstr>
      <vt:lpstr>Resumer1   4503</vt:lpstr>
      <vt:lpstr>Resumer2     5102</vt:lpstr>
      <vt:lpstr>Resumer3    5110</vt:lpstr>
      <vt:lpstr>hyperlien</vt:lpstr>
      <vt:lpstr>photo1</vt:lpstr>
      <vt:lpstr>photo2</vt:lpstr>
      <vt:lpstr>photo3</vt:lpstr>
      <vt:lpstr>appréciation</vt:lpstr>
    </vt:vector>
  </TitlesOfParts>
  <Company>Commission Scolaire de la Beauce-Etchemin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aquops</dc:title>
  <dc:creator>CSBE</dc:creator>
  <cp:lastModifiedBy>CSBE</cp:lastModifiedBy>
  <cp:revision>6</cp:revision>
  <dcterms:created xsi:type="dcterms:W3CDTF">2017-03-28T12:58:23Z</dcterms:created>
  <dcterms:modified xsi:type="dcterms:W3CDTF">2017-03-28T13:57:53Z</dcterms:modified>
</cp:coreProperties>
</file>