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04AA-3D82-4410-8E31-E9166D496262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A58D-E3D3-4D97-AD95-2E7030F0FC8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Projetfusee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Elliot Gagné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7308304" y="1052736"/>
            <a:ext cx="1008112" cy="4608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>
            <a:off x="7308304" y="0"/>
            <a:ext cx="1008112" cy="1052736"/>
          </a:xfrm>
          <a:prstGeom prst="triangle">
            <a:avLst>
              <a:gd name="adj" fmla="val 47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>
            <a:off x="8316416" y="4725144"/>
            <a:ext cx="827584" cy="1224136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/>
          <p:cNvSpPr/>
          <p:nvPr/>
        </p:nvSpPr>
        <p:spPr>
          <a:xfrm flipH="1">
            <a:off x="6444208" y="4725144"/>
            <a:ext cx="864096" cy="1224136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16200000">
            <a:off x="5451995" y="3168870"/>
            <a:ext cx="4878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Egagne87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Projetfusee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Projetfusee</dc:title>
  <dc:creator>CSBE</dc:creator>
  <cp:lastModifiedBy>CSBE</cp:lastModifiedBy>
  <cp:revision>3</cp:revision>
  <dcterms:created xsi:type="dcterms:W3CDTF">2016-09-27T15:22:13Z</dcterms:created>
  <dcterms:modified xsi:type="dcterms:W3CDTF">2016-09-27T15:44:24Z</dcterms:modified>
</cp:coreProperties>
</file>