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3D82-6FBC-4417-9ABB-BCEC79A76279}" type="datetimeFigureOut">
              <a:rPr lang="fr-CA" smtClean="0"/>
              <a:pPr/>
              <a:t>2017-02-20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355F-FF5E-417A-820E-225238217D3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3D82-6FBC-4417-9ABB-BCEC79A76279}" type="datetimeFigureOut">
              <a:rPr lang="fr-CA" smtClean="0"/>
              <a:pPr/>
              <a:t>2017-02-20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355F-FF5E-417A-820E-225238217D3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3D82-6FBC-4417-9ABB-BCEC79A76279}" type="datetimeFigureOut">
              <a:rPr lang="fr-CA" smtClean="0"/>
              <a:pPr/>
              <a:t>2017-02-20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355F-FF5E-417A-820E-225238217D3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3D82-6FBC-4417-9ABB-BCEC79A76279}" type="datetimeFigureOut">
              <a:rPr lang="fr-CA" smtClean="0"/>
              <a:pPr/>
              <a:t>2017-02-20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355F-FF5E-417A-820E-225238217D3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3D82-6FBC-4417-9ABB-BCEC79A76279}" type="datetimeFigureOut">
              <a:rPr lang="fr-CA" smtClean="0"/>
              <a:pPr/>
              <a:t>2017-02-20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355F-FF5E-417A-820E-225238217D3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3D82-6FBC-4417-9ABB-BCEC79A76279}" type="datetimeFigureOut">
              <a:rPr lang="fr-CA" smtClean="0"/>
              <a:pPr/>
              <a:t>2017-02-20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355F-FF5E-417A-820E-225238217D3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3D82-6FBC-4417-9ABB-BCEC79A76279}" type="datetimeFigureOut">
              <a:rPr lang="fr-CA" smtClean="0"/>
              <a:pPr/>
              <a:t>2017-02-20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355F-FF5E-417A-820E-225238217D3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3D82-6FBC-4417-9ABB-BCEC79A76279}" type="datetimeFigureOut">
              <a:rPr lang="fr-CA" smtClean="0"/>
              <a:pPr/>
              <a:t>2017-02-20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355F-FF5E-417A-820E-225238217D3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3D82-6FBC-4417-9ABB-BCEC79A76279}" type="datetimeFigureOut">
              <a:rPr lang="fr-CA" smtClean="0"/>
              <a:pPr/>
              <a:t>2017-02-20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355F-FF5E-417A-820E-225238217D3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3D82-6FBC-4417-9ABB-BCEC79A76279}" type="datetimeFigureOut">
              <a:rPr lang="fr-CA" smtClean="0"/>
              <a:pPr/>
              <a:t>2017-02-20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355F-FF5E-417A-820E-225238217D3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3D82-6FBC-4417-9ABB-BCEC79A76279}" type="datetimeFigureOut">
              <a:rPr lang="fr-CA" smtClean="0"/>
              <a:pPr/>
              <a:t>2017-02-20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355F-FF5E-417A-820E-225238217D3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F3D82-6FBC-4417-9ABB-BCEC79A76279}" type="datetimeFigureOut">
              <a:rPr lang="fr-CA" smtClean="0"/>
              <a:pPr/>
              <a:t>2017-02-20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D355F-FF5E-417A-820E-225238217D36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commons.wikimedia.org/wiki/File:Saturn_during_Equinox.jpg?uselang=f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ons.wikimedia.org/wiki/File:Venus-real_color.jpg?uselang=fr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commons.wikimedia.org/wiki/File:Jupiter.jpg?uselang=fr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6264696"/>
          </a:xfrm>
        </p:spPr>
        <p:txBody>
          <a:bodyPr>
            <a:normAutofit/>
          </a:bodyPr>
          <a:lstStyle/>
          <a:p>
            <a:r>
              <a:rPr lang="fr-CA" sz="4000" dirty="0" err="1" smtClean="0"/>
              <a:t>Msi</a:t>
            </a:r>
            <a:r>
              <a:rPr lang="fr-CA" sz="4000" dirty="0" smtClean="0"/>
              <a:t> 1</a:t>
            </a:r>
            <a:br>
              <a:rPr lang="fr-CA" sz="4000" dirty="0" smtClean="0"/>
            </a:br>
            <a:r>
              <a:rPr lang="fr-CA" sz="4000" dirty="0" smtClean="0"/>
              <a:t>3</a:t>
            </a:r>
            <a:r>
              <a:rPr lang="fr-CA" sz="4000" baseline="30000" dirty="0" smtClean="0"/>
              <a:t>e</a:t>
            </a:r>
            <a:r>
              <a:rPr lang="fr-CA" sz="4000" dirty="0" smtClean="0"/>
              <a:t> étape</a:t>
            </a:r>
            <a:br>
              <a:rPr lang="fr-CA" sz="4000" dirty="0" smtClean="0"/>
            </a:br>
            <a:r>
              <a:rPr lang="fr-CA" sz="4000" dirty="0" smtClean="0"/>
              <a:t>L’espace</a:t>
            </a:r>
            <a:br>
              <a:rPr lang="fr-CA" sz="4000" dirty="0" smtClean="0"/>
            </a:br>
            <a:r>
              <a:rPr lang="fr-CA" sz="4000" dirty="0"/>
              <a:t/>
            </a:r>
            <a:br>
              <a:rPr lang="fr-CA" sz="4000" dirty="0"/>
            </a:br>
            <a:r>
              <a:rPr lang="fr-CA" sz="4000" dirty="0" smtClean="0"/>
              <a:t>=============================</a:t>
            </a:r>
            <a:br>
              <a:rPr lang="fr-CA" sz="4000" dirty="0" smtClean="0"/>
            </a:br>
            <a:r>
              <a:rPr lang="fr-CA" sz="4000" dirty="0" smtClean="0"/>
              <a:t/>
            </a:r>
            <a:br>
              <a:rPr lang="fr-CA" sz="4000" dirty="0" smtClean="0"/>
            </a:br>
            <a:r>
              <a:rPr lang="fr-CA" sz="4000" dirty="0" smtClean="0"/>
              <a:t> Expérience 1234</a:t>
            </a:r>
            <a:br>
              <a:rPr lang="fr-CA" sz="4000" dirty="0" smtClean="0"/>
            </a:br>
            <a:r>
              <a:rPr lang="fr-CA" sz="4000" dirty="0" smtClean="0"/>
              <a:t>La terre est-elle ronde?</a:t>
            </a:r>
            <a:endParaRPr lang="fr-CA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 2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 smtClean="0"/>
              <a:t>5-Trouve une photo de saturne et donne sa période de rotation. 10 h 44m</a:t>
            </a:r>
          </a:p>
          <a:p>
            <a:r>
              <a:rPr lang="fr-CA" dirty="0" smtClean="0"/>
              <a:t>6-Trouve une photo de Jupiter et donne sa période de rotation. 9 h 55 m</a:t>
            </a:r>
          </a:p>
          <a:p>
            <a:r>
              <a:rPr lang="fr-CA" dirty="0" smtClean="0"/>
              <a:t>7-Trouve une photo de Vénus et donne sa période de rotation. 23 h 56m</a:t>
            </a:r>
          </a:p>
          <a:p>
            <a:r>
              <a:rPr lang="fr-CA" dirty="0" smtClean="0"/>
              <a:t>8-Quel scientifique fut le premier en 1727 à avancer que la terre n’était pas une sphère parfaite? Marc </a:t>
            </a:r>
            <a:r>
              <a:rPr lang="fr-CA" dirty="0" err="1" smtClean="0"/>
              <a:t>Mennesier</a:t>
            </a:r>
            <a:endParaRPr lang="fr-CA" dirty="0" smtClean="0"/>
          </a:p>
          <a:p>
            <a:r>
              <a:rPr lang="fr-CA" dirty="0" smtClean="0"/>
              <a:t>9-Sur quelle observation basait-il?</a:t>
            </a:r>
            <a:endParaRPr lang="fr-CA" dirty="0"/>
          </a:p>
        </p:txBody>
      </p:sp>
      <p:pic>
        <p:nvPicPr>
          <p:cNvPr id="1026" name="Picture 2" descr="Image illustrative de l'article Saturne (planète)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196752"/>
            <a:ext cx="1907704" cy="1295401"/>
          </a:xfrm>
          <a:prstGeom prst="rect">
            <a:avLst/>
          </a:prstGeom>
          <a:noFill/>
        </p:spPr>
      </p:pic>
      <p:pic>
        <p:nvPicPr>
          <p:cNvPr id="1028" name="Picture 4" descr="Image illustrative de l'article Jupiter (planète)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2420888"/>
            <a:ext cx="1082824" cy="1082824"/>
          </a:xfrm>
          <a:prstGeom prst="rect">
            <a:avLst/>
          </a:prstGeom>
          <a:noFill/>
        </p:spPr>
      </p:pic>
      <p:pic>
        <p:nvPicPr>
          <p:cNvPr id="1030" name="Picture 6" descr="Image illustrative de l'article Vénus (planète)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44408" y="3501008"/>
            <a:ext cx="722784" cy="722784"/>
          </a:xfrm>
          <a:prstGeom prst="rect">
            <a:avLst/>
          </a:prstGeom>
          <a:noFill/>
        </p:spPr>
      </p:pic>
      <p:pic>
        <p:nvPicPr>
          <p:cNvPr id="1032" name="Picture 8" descr="Un géoïde est le terme scientifique qui désigne la forme théorique qu'aurait la Terre au centimètre près , compte tenu des microvariations de g, si les océans étaient parfaitement immobiles.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44112" y="5085184"/>
            <a:ext cx="2599888" cy="1429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On n’avait pas parfaitement raison elle n’est pas parfaitement ronde .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Observation: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Lors d’un éclipse lunaire l’ombre de la terre  est </a:t>
            </a:r>
            <a:r>
              <a:rPr lang="fr-CA" dirty="0" err="1" smtClean="0"/>
              <a:t>circulair</a:t>
            </a:r>
            <a:r>
              <a:rPr lang="fr-CA" dirty="0" smtClean="0"/>
              <a:t>.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Interrogation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Question: la terre est parfaitement ronde?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Hypothèse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On pense que la terre est ronde. 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Expérimentation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Matérielle: </a:t>
            </a:r>
          </a:p>
          <a:p>
            <a:r>
              <a:rPr lang="fr-CA" dirty="0" smtClean="0"/>
              <a:t>D</a:t>
            </a:r>
            <a:r>
              <a:rPr lang="fr-CA" dirty="0" smtClean="0"/>
              <a:t>eux feuille pas de la même couleur </a:t>
            </a:r>
          </a:p>
          <a:p>
            <a:r>
              <a:rPr lang="fr-CA" dirty="0" smtClean="0"/>
              <a:t>Un gros clou</a:t>
            </a:r>
          </a:p>
          <a:p>
            <a:r>
              <a:rPr lang="fr-CA" dirty="0" smtClean="0"/>
              <a:t>De la colle </a:t>
            </a:r>
          </a:p>
          <a:p>
            <a:r>
              <a:rPr lang="fr-CA" dirty="0" smtClean="0"/>
              <a:t>Des ciseaux </a:t>
            </a:r>
          </a:p>
          <a:p>
            <a:r>
              <a:rPr lang="fr-CA" smtClean="0"/>
              <a:t>Une règle</a:t>
            </a:r>
          </a:p>
          <a:p>
            <a:endParaRPr lang="fr-CA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Manipulation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Coupe deux bande de cartons de 3cm par 50cm </a:t>
            </a:r>
          </a:p>
          <a:p>
            <a:r>
              <a:rPr lang="fr-CA" sz="2800" dirty="0" smtClean="0"/>
              <a:t>Place les deux bandes en croix et colle-les ensemble au centre.</a:t>
            </a:r>
          </a:p>
          <a:p>
            <a:r>
              <a:rPr lang="fr-CA" sz="2800" dirty="0" smtClean="0"/>
              <a:t>Forme une sphère en reliant et collant les extrémités</a:t>
            </a:r>
          </a:p>
          <a:p>
            <a:r>
              <a:rPr lang="fr-CA" sz="2800" dirty="0" smtClean="0"/>
              <a:t>A une jonction des extrémité perce  un trou et insère un clou fait rouler le clou entre les paume de tes main.</a:t>
            </a:r>
            <a:endParaRPr lang="fr-CA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</a:t>
            </a:r>
            <a:r>
              <a:rPr lang="fr-CA" dirty="0" smtClean="0"/>
              <a:t>chéma</a:t>
            </a:r>
            <a:endParaRPr lang="fr-CA" dirty="0"/>
          </a:p>
        </p:txBody>
      </p:sp>
      <p:sp>
        <p:nvSpPr>
          <p:cNvPr id="4" name="Ellipse 3"/>
          <p:cNvSpPr/>
          <p:nvPr/>
        </p:nvSpPr>
        <p:spPr>
          <a:xfrm>
            <a:off x="539552" y="1196752"/>
            <a:ext cx="3456384" cy="3456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4499992" y="1196752"/>
            <a:ext cx="4248472" cy="2808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</a:t>
            </a:r>
            <a:r>
              <a:rPr lang="fr-CA" dirty="0" smtClean="0"/>
              <a:t>ésultats</a:t>
            </a:r>
            <a:endParaRPr lang="fr-CA" dirty="0"/>
          </a:p>
        </p:txBody>
      </p:sp>
      <p:pic>
        <p:nvPicPr>
          <p:cNvPr id="4" name="Espace réservé du contenu 3" descr="terreplat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87616" y="1395933"/>
            <a:ext cx="3456384" cy="5462067"/>
          </a:xfrm>
        </p:spPr>
      </p:pic>
      <p:pic>
        <p:nvPicPr>
          <p:cNvPr id="5" name="Image 4" descr="terrerond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78400"/>
            <a:ext cx="3456384" cy="5479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terreroat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861048"/>
            <a:ext cx="2096046" cy="209604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fr-CA" dirty="0" smtClean="0"/>
              <a:t>Analyse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040560"/>
          </a:xfrm>
        </p:spPr>
        <p:txBody>
          <a:bodyPr>
            <a:normAutofit/>
          </a:bodyPr>
          <a:lstStyle/>
          <a:p>
            <a:r>
              <a:rPr lang="fr-CA" sz="2400" dirty="0" smtClean="0"/>
              <a:t>1-Quel est le diamètre passant à l’équateur? 12 756,274 km</a:t>
            </a:r>
          </a:p>
          <a:p>
            <a:r>
              <a:rPr lang="fr-CA" sz="2400" dirty="0" smtClean="0"/>
              <a:t>2-Quel est le diamètre passant par les pôles?12 713,504 km</a:t>
            </a:r>
          </a:p>
          <a:p>
            <a:r>
              <a:rPr lang="fr-CA" sz="2400" dirty="0" smtClean="0"/>
              <a:t>3-Quelle est la force qui donne à l’équateur sa forme renflée?</a:t>
            </a:r>
          </a:p>
          <a:p>
            <a:r>
              <a:rPr lang="fr-CA" sz="2400" dirty="0" smtClean="0"/>
              <a:t>La </a:t>
            </a:r>
            <a:r>
              <a:rPr lang="fr-CA" sz="2400" dirty="0" err="1" smtClean="0"/>
              <a:t>rottation</a:t>
            </a:r>
            <a:r>
              <a:rPr lang="fr-CA" sz="2400" dirty="0" smtClean="0"/>
              <a:t> de la terre</a:t>
            </a:r>
          </a:p>
          <a:p>
            <a:pPr>
              <a:buNone/>
            </a:pPr>
            <a:r>
              <a:rPr lang="fr-CA" sz="2400" dirty="0" smtClean="0"/>
              <a:t>-Trouve une photo de la terre et donne sa période de rotation.</a:t>
            </a:r>
          </a:p>
          <a:p>
            <a:pPr>
              <a:buNone/>
            </a:pPr>
            <a:r>
              <a:rPr lang="fr-CA" sz="2400" dirty="0" smtClean="0"/>
              <a:t>12 décembre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249</Words>
  <Application>Microsoft Office PowerPoint</Application>
  <PresentationFormat>Affichage à l'écran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Msi 1 3e étape L’espace  =============================   Expérience 1234 La terre est-elle ronde?</vt:lpstr>
      <vt:lpstr>Observation:</vt:lpstr>
      <vt:lpstr>Interrogation</vt:lpstr>
      <vt:lpstr>Hypothèse </vt:lpstr>
      <vt:lpstr>Expérimentation</vt:lpstr>
      <vt:lpstr>Manipulation </vt:lpstr>
      <vt:lpstr>Schéma</vt:lpstr>
      <vt:lpstr>Résultats</vt:lpstr>
      <vt:lpstr>Analyse</vt:lpstr>
      <vt:lpstr>Analyse 2</vt:lpstr>
      <vt:lpstr>Conclusion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Msi 1 3e étape L’espace  =============================   Expérience 1234 La terre est-elle ronde?</dc:title>
  <dc:creator>CSBE</dc:creator>
  <cp:lastModifiedBy>CSBE</cp:lastModifiedBy>
  <cp:revision>10</cp:revision>
  <dcterms:created xsi:type="dcterms:W3CDTF">2017-02-14T16:23:51Z</dcterms:created>
  <dcterms:modified xsi:type="dcterms:W3CDTF">2017-02-20T18:22:31Z</dcterms:modified>
</cp:coreProperties>
</file>