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38845-75C8-4B2C-946E-C4C6279D2B39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4DFE6-C50A-489C-94D1-E72EC0CD688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74DB-DCAA-4D76-9B7E-97655601E30B}" type="datetimeFigureOut">
              <a:rPr lang="fr-CA" smtClean="0"/>
              <a:pPr/>
              <a:t>2016-10-25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D33B-DB2F-4BC5-A6E0-430464EDA6F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fr-CA" dirty="0" smtClean="0"/>
              <a:t>Projet j2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744416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Classification des éléments dans</a:t>
            </a:r>
          </a:p>
          <a:p>
            <a:r>
              <a:rPr lang="fr-CA" dirty="0">
                <a:solidFill>
                  <a:schemeClr val="tx1"/>
                </a:solidFill>
              </a:rPr>
              <a:t>u</a:t>
            </a:r>
            <a:r>
              <a:rPr lang="fr-CA" dirty="0" smtClean="0">
                <a:solidFill>
                  <a:schemeClr val="tx1"/>
                </a:solidFill>
              </a:rPr>
              <a:t>n tableau périodique</a:t>
            </a:r>
          </a:p>
          <a:p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Fait par: Émile Dion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Pour D Blais </a:t>
            </a:r>
          </a:p>
          <a:p>
            <a:r>
              <a:rPr lang="fr-CA" dirty="0" err="1" smtClean="0">
                <a:solidFill>
                  <a:schemeClr val="tx1"/>
                </a:solidFill>
              </a:rPr>
              <a:t>M.s.i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25 octobre 2016</a:t>
            </a:r>
            <a:endParaRPr lang="fr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Tableau périodique de </a:t>
            </a:r>
            <a:r>
              <a:rPr lang="fr-CA" dirty="0" err="1" smtClean="0"/>
              <a:t>Mendeleiv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51520" y="1196752"/>
            <a:ext cx="10081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50" dirty="0" smtClean="0"/>
              <a:t>H</a:t>
            </a:r>
          </a:p>
          <a:p>
            <a:pPr algn="ctr"/>
            <a:r>
              <a:rPr lang="fr-CA" sz="1050" dirty="0" smtClean="0"/>
              <a:t>Hydrogène</a:t>
            </a:r>
          </a:p>
          <a:p>
            <a:pPr algn="ctr"/>
            <a:r>
              <a:rPr lang="fr-CA" sz="1050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263691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Li</a:t>
            </a:r>
          </a:p>
          <a:p>
            <a:pPr algn="ctr"/>
            <a:r>
              <a:rPr lang="fr-CA" sz="1000" dirty="0" smtClean="0"/>
              <a:t>Lithium</a:t>
            </a:r>
          </a:p>
          <a:p>
            <a:pPr algn="ctr"/>
            <a:r>
              <a:rPr lang="fr-CA" sz="1000" dirty="0"/>
              <a:t>3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1640" y="263691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Be</a:t>
            </a:r>
          </a:p>
          <a:p>
            <a:pPr algn="ctr"/>
            <a:r>
              <a:rPr lang="fr-CA" sz="1000" dirty="0" smtClean="0"/>
              <a:t>Béryllium</a:t>
            </a:r>
          </a:p>
          <a:p>
            <a:pPr algn="ctr"/>
            <a:r>
              <a:rPr lang="fr-CA" sz="1000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520" y="364502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Na</a:t>
            </a:r>
          </a:p>
          <a:p>
            <a:pPr algn="ctr"/>
            <a:r>
              <a:rPr lang="fr-CA" sz="1000" dirty="0" smtClean="0"/>
              <a:t>Sodium</a:t>
            </a:r>
          </a:p>
          <a:p>
            <a:pPr algn="ctr"/>
            <a:r>
              <a:rPr lang="fr-CA" sz="1000" dirty="0" smtClean="0"/>
              <a:t>11</a:t>
            </a:r>
            <a:endParaRPr lang="fr-CA" sz="1000" dirty="0"/>
          </a:p>
        </p:txBody>
      </p:sp>
      <p:sp>
        <p:nvSpPr>
          <p:cNvPr id="12" name="Rectangle 11"/>
          <p:cNvSpPr/>
          <p:nvPr/>
        </p:nvSpPr>
        <p:spPr>
          <a:xfrm>
            <a:off x="1331640" y="364502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Mg</a:t>
            </a:r>
          </a:p>
          <a:p>
            <a:pPr algn="ctr"/>
            <a:r>
              <a:rPr lang="fr-CA" sz="1000" dirty="0" smtClean="0"/>
              <a:t>Magnésium</a:t>
            </a:r>
          </a:p>
          <a:p>
            <a:pPr algn="ctr"/>
            <a:r>
              <a:rPr lang="fr-CA" sz="1000" dirty="0" smtClean="0"/>
              <a:t>12</a:t>
            </a:r>
            <a:endParaRPr lang="fr-CA" sz="1000" dirty="0"/>
          </a:p>
        </p:txBody>
      </p:sp>
      <p:sp>
        <p:nvSpPr>
          <p:cNvPr id="13" name="Rectangle 12"/>
          <p:cNvSpPr/>
          <p:nvPr/>
        </p:nvSpPr>
        <p:spPr>
          <a:xfrm>
            <a:off x="251520" y="465313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K</a:t>
            </a:r>
          </a:p>
          <a:p>
            <a:pPr algn="ctr"/>
            <a:r>
              <a:rPr lang="fr-CA" sz="1000" dirty="0" smtClean="0"/>
              <a:t>Potassium</a:t>
            </a:r>
          </a:p>
          <a:p>
            <a:pPr algn="ctr"/>
            <a:r>
              <a:rPr lang="fr-CA" sz="1000" dirty="0" smtClean="0"/>
              <a:t>19</a:t>
            </a:r>
            <a:endParaRPr lang="fr-CA" sz="1000" dirty="0"/>
          </a:p>
        </p:txBody>
      </p:sp>
      <p:sp>
        <p:nvSpPr>
          <p:cNvPr id="14" name="Rectangle 13"/>
          <p:cNvSpPr/>
          <p:nvPr/>
        </p:nvSpPr>
        <p:spPr>
          <a:xfrm>
            <a:off x="1331640" y="4653136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Ca</a:t>
            </a:r>
          </a:p>
          <a:p>
            <a:pPr algn="ctr"/>
            <a:r>
              <a:rPr lang="fr-CA" sz="1000" dirty="0" smtClean="0"/>
              <a:t>Calcium</a:t>
            </a:r>
          </a:p>
          <a:p>
            <a:pPr algn="ctr"/>
            <a:r>
              <a:rPr lang="fr-CA" sz="1000" dirty="0" smtClean="0"/>
              <a:t>20</a:t>
            </a:r>
            <a:endParaRPr lang="fr-CA" sz="1000" dirty="0"/>
          </a:p>
        </p:txBody>
      </p:sp>
      <p:sp>
        <p:nvSpPr>
          <p:cNvPr id="15" name="Rectangle 14"/>
          <p:cNvSpPr/>
          <p:nvPr/>
        </p:nvSpPr>
        <p:spPr>
          <a:xfrm>
            <a:off x="2627784" y="263691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B</a:t>
            </a:r>
          </a:p>
          <a:p>
            <a:pPr algn="ctr"/>
            <a:r>
              <a:rPr lang="fr-CA" sz="1000" dirty="0" smtClean="0"/>
              <a:t>Bore</a:t>
            </a:r>
          </a:p>
          <a:p>
            <a:pPr algn="ctr"/>
            <a:r>
              <a:rPr lang="fr-CA" sz="1000" dirty="0"/>
              <a:t>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07904" y="263691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</a:t>
            </a:r>
          </a:p>
          <a:p>
            <a:pPr algn="ctr"/>
            <a:r>
              <a:rPr lang="fr-CA" sz="1000" dirty="0" smtClean="0"/>
              <a:t>Carbonne</a:t>
            </a:r>
          </a:p>
          <a:p>
            <a:pPr algn="ctr"/>
            <a:r>
              <a:rPr lang="fr-CA" sz="1000" dirty="0"/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27784" y="364502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Al</a:t>
            </a:r>
          </a:p>
          <a:p>
            <a:pPr algn="ctr"/>
            <a:r>
              <a:rPr lang="fr-CA" sz="1000" dirty="0" smtClean="0"/>
              <a:t>Aluminium</a:t>
            </a:r>
          </a:p>
          <a:p>
            <a:pPr algn="ctr"/>
            <a:r>
              <a:rPr lang="fr-CA" sz="1000" dirty="0" smtClean="0"/>
              <a:t>13</a:t>
            </a:r>
            <a:endParaRPr lang="fr-CA" sz="1000" dirty="0"/>
          </a:p>
        </p:txBody>
      </p:sp>
      <p:sp>
        <p:nvSpPr>
          <p:cNvPr id="18" name="Rectangle 17"/>
          <p:cNvSpPr/>
          <p:nvPr/>
        </p:nvSpPr>
        <p:spPr>
          <a:xfrm>
            <a:off x="3707904" y="364502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Si</a:t>
            </a:r>
          </a:p>
          <a:p>
            <a:pPr algn="ctr"/>
            <a:r>
              <a:rPr lang="fr-CA" sz="1000" dirty="0" smtClean="0"/>
              <a:t>Silicium</a:t>
            </a:r>
          </a:p>
          <a:p>
            <a:pPr algn="ctr"/>
            <a:r>
              <a:rPr lang="fr-CA" sz="1000" dirty="0" smtClean="0"/>
              <a:t>14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788024" y="263691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</a:t>
            </a:r>
          </a:p>
          <a:p>
            <a:pPr algn="ctr"/>
            <a:r>
              <a:rPr lang="fr-CA" sz="1000" dirty="0" smtClean="0"/>
              <a:t>Azote</a:t>
            </a:r>
          </a:p>
          <a:p>
            <a:pPr algn="ctr"/>
            <a:r>
              <a:rPr lang="fr-CA" sz="1000" dirty="0"/>
              <a:t>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88024" y="364502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P</a:t>
            </a:r>
          </a:p>
          <a:p>
            <a:pPr algn="ctr"/>
            <a:r>
              <a:rPr lang="fr-CA" sz="1000" dirty="0" smtClean="0"/>
              <a:t>Phosphore</a:t>
            </a:r>
          </a:p>
          <a:p>
            <a:pPr algn="ctr"/>
            <a:r>
              <a:rPr lang="fr-CA" sz="1000" dirty="0" smtClean="0"/>
              <a:t>15</a:t>
            </a:r>
            <a:endParaRPr lang="fr-CA" sz="1000" dirty="0"/>
          </a:p>
        </p:txBody>
      </p:sp>
      <p:sp>
        <p:nvSpPr>
          <p:cNvPr id="21" name="Rectangle 20"/>
          <p:cNvSpPr/>
          <p:nvPr/>
        </p:nvSpPr>
        <p:spPr>
          <a:xfrm>
            <a:off x="5868144" y="364502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S</a:t>
            </a:r>
          </a:p>
          <a:p>
            <a:pPr algn="ctr"/>
            <a:r>
              <a:rPr lang="fr-CA" sz="1000" dirty="0" smtClean="0"/>
              <a:t>Soufre</a:t>
            </a:r>
          </a:p>
          <a:p>
            <a:pPr algn="ctr"/>
            <a:r>
              <a:rPr lang="fr-CA" sz="1000" dirty="0" smtClean="0"/>
              <a:t>16</a:t>
            </a:r>
            <a:endParaRPr lang="fr-CA" sz="1000" dirty="0"/>
          </a:p>
        </p:txBody>
      </p:sp>
      <p:sp>
        <p:nvSpPr>
          <p:cNvPr id="22" name="Rectangle 21"/>
          <p:cNvSpPr/>
          <p:nvPr/>
        </p:nvSpPr>
        <p:spPr>
          <a:xfrm>
            <a:off x="5868144" y="263691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O</a:t>
            </a:r>
          </a:p>
          <a:p>
            <a:pPr algn="ctr"/>
            <a:r>
              <a:rPr lang="fr-CA" sz="1000" dirty="0" smtClean="0"/>
              <a:t>Oxygène</a:t>
            </a:r>
          </a:p>
          <a:p>
            <a:pPr algn="ctr"/>
            <a:r>
              <a:rPr lang="fr-CA" sz="1000" dirty="0"/>
              <a:t>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948264" y="364502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Cl</a:t>
            </a:r>
          </a:p>
          <a:p>
            <a:pPr algn="ctr"/>
            <a:r>
              <a:rPr lang="fr-CA" sz="1000" dirty="0" smtClean="0"/>
              <a:t>Chlore</a:t>
            </a:r>
          </a:p>
          <a:p>
            <a:pPr algn="ctr"/>
            <a:r>
              <a:rPr lang="fr-CA" sz="1000" dirty="0" smtClean="0"/>
              <a:t>17</a:t>
            </a:r>
            <a:endParaRPr lang="fr-CA" sz="1000" dirty="0"/>
          </a:p>
        </p:txBody>
      </p:sp>
      <p:sp>
        <p:nvSpPr>
          <p:cNvPr id="24" name="Rectangle 23"/>
          <p:cNvSpPr/>
          <p:nvPr/>
        </p:nvSpPr>
        <p:spPr>
          <a:xfrm>
            <a:off x="6948264" y="263691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F</a:t>
            </a:r>
          </a:p>
          <a:p>
            <a:pPr algn="ctr"/>
            <a:r>
              <a:rPr lang="fr-CA" sz="1000" dirty="0" smtClean="0"/>
              <a:t>Fluor</a:t>
            </a:r>
          </a:p>
          <a:p>
            <a:pPr algn="ctr"/>
            <a:r>
              <a:rPr lang="fr-CA" sz="1000" dirty="0"/>
              <a:t>9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063880" y="2636912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Ne</a:t>
            </a:r>
          </a:p>
          <a:p>
            <a:pPr algn="ctr"/>
            <a:r>
              <a:rPr lang="fr-CA" sz="1000" dirty="0" smtClean="0"/>
              <a:t>néon</a:t>
            </a:r>
          </a:p>
          <a:p>
            <a:pPr algn="ctr"/>
            <a:r>
              <a:rPr lang="fr-CA" sz="1000" dirty="0" smtClean="0"/>
              <a:t>10</a:t>
            </a:r>
            <a:endParaRPr lang="fr-CA" sz="1000" dirty="0"/>
          </a:p>
        </p:txBody>
      </p:sp>
      <p:sp>
        <p:nvSpPr>
          <p:cNvPr id="26" name="Rectangle 25"/>
          <p:cNvSpPr/>
          <p:nvPr/>
        </p:nvSpPr>
        <p:spPr>
          <a:xfrm>
            <a:off x="8063880" y="3645024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Ar</a:t>
            </a:r>
          </a:p>
          <a:p>
            <a:pPr algn="ctr"/>
            <a:r>
              <a:rPr lang="fr-CA" sz="1000" dirty="0" smtClean="0"/>
              <a:t>Argon</a:t>
            </a:r>
          </a:p>
          <a:p>
            <a:pPr algn="ctr"/>
            <a:r>
              <a:rPr lang="fr-CA" sz="1000" dirty="0" smtClean="0"/>
              <a:t>18</a:t>
            </a:r>
            <a:endParaRPr lang="fr-CA" sz="1000" dirty="0"/>
          </a:p>
        </p:txBody>
      </p:sp>
      <p:sp>
        <p:nvSpPr>
          <p:cNvPr id="27" name="Rectangle 26"/>
          <p:cNvSpPr/>
          <p:nvPr/>
        </p:nvSpPr>
        <p:spPr>
          <a:xfrm>
            <a:off x="8063880" y="1628800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/>
              <a:t>He</a:t>
            </a:r>
          </a:p>
          <a:p>
            <a:pPr algn="ctr"/>
            <a:r>
              <a:rPr lang="fr-CA" sz="900" dirty="0" smtClean="0"/>
              <a:t>Hélium</a:t>
            </a:r>
          </a:p>
          <a:p>
            <a:pPr algn="ctr"/>
            <a:r>
              <a:rPr lang="fr-CA" sz="900" dirty="0"/>
              <a:t>2</a:t>
            </a:r>
          </a:p>
        </p:txBody>
      </p:sp>
      <p:cxnSp>
        <p:nvCxnSpPr>
          <p:cNvPr id="42" name="Connecteur droit 41"/>
          <p:cNvCxnSpPr/>
          <p:nvPr/>
        </p:nvCxnSpPr>
        <p:spPr>
          <a:xfrm>
            <a:off x="2627784" y="2636912"/>
            <a:ext cx="0" cy="100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627784" y="3645024"/>
            <a:ext cx="108012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V="1">
            <a:off x="3707904" y="3645024"/>
            <a:ext cx="0" cy="10081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691680" y="1484784"/>
            <a:ext cx="901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</a:rPr>
              <a:t>Métaux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076056" y="1484784"/>
            <a:ext cx="135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solidFill>
                  <a:srgbClr val="0070C0"/>
                </a:solidFill>
              </a:rPr>
              <a:t>Non-métaux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635896" y="486916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>
                <a:solidFill>
                  <a:srgbClr val="0070C0"/>
                </a:solidFill>
              </a:rPr>
              <a:t>MétalloÏdes</a:t>
            </a:r>
            <a:endParaRPr lang="fr-CA" dirty="0">
              <a:solidFill>
                <a:srgbClr val="0070C0"/>
              </a:solidFill>
            </a:endParaRPr>
          </a:p>
        </p:txBody>
      </p:sp>
      <p:sp>
        <p:nvSpPr>
          <p:cNvPr id="60" name="ZoneTexte 59"/>
          <p:cNvSpPr txBox="1"/>
          <p:nvPr/>
        </p:nvSpPr>
        <p:spPr>
          <a:xfrm rot="19155254">
            <a:off x="690651" y="606600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alcalin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61" name="ZoneTexte 60"/>
          <p:cNvSpPr txBox="1"/>
          <p:nvPr/>
        </p:nvSpPr>
        <p:spPr>
          <a:xfrm rot="18953327">
            <a:off x="1909713" y="5861239"/>
            <a:ext cx="169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92D050"/>
                </a:solidFill>
              </a:rPr>
              <a:t>Alcalino-terreux</a:t>
            </a:r>
            <a:endParaRPr lang="fr-CA" dirty="0">
              <a:solidFill>
                <a:srgbClr val="92D05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 rot="19075665">
            <a:off x="5959612" y="556798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C000"/>
                </a:solidFill>
              </a:rPr>
              <a:t>halogène</a:t>
            </a:r>
            <a:endParaRPr lang="fr-CA" dirty="0">
              <a:solidFill>
                <a:srgbClr val="FFC0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524328" y="50131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inertes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524328" y="5445224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rares</a:t>
            </a:r>
            <a:endParaRPr lang="fr-CA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de l’élément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err="1" smtClean="0"/>
              <a:t>Symbole:Mg</a:t>
            </a:r>
            <a:endParaRPr lang="fr-CA" dirty="0" smtClean="0"/>
          </a:p>
          <a:p>
            <a:r>
              <a:rPr lang="fr-CA" dirty="0" smtClean="0"/>
              <a:t>Case=12</a:t>
            </a:r>
          </a:p>
          <a:p>
            <a:r>
              <a:rPr lang="fr-CA" dirty="0" smtClean="0"/>
              <a:t>Protons=12</a:t>
            </a:r>
          </a:p>
          <a:p>
            <a:r>
              <a:rPr lang="fr-CA" dirty="0" smtClean="0"/>
              <a:t>Électrons=12</a:t>
            </a:r>
          </a:p>
          <a:p>
            <a:r>
              <a:rPr lang="fr-CA" dirty="0" smtClean="0"/>
              <a:t>Masse atomique24</a:t>
            </a:r>
          </a:p>
          <a:p>
            <a:r>
              <a:rPr lang="fr-CA" dirty="0" smtClean="0"/>
              <a:t>Neutrons=12</a:t>
            </a:r>
          </a:p>
          <a:p>
            <a:r>
              <a:rPr lang="fr-CA" dirty="0" smtClean="0"/>
              <a:t>Découverte</a:t>
            </a:r>
          </a:p>
          <a:p>
            <a:r>
              <a:rPr lang="fr-CA" dirty="0" smtClean="0"/>
              <a:t>À retenir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4427984" y="2564904"/>
            <a:ext cx="2952750" cy="273526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4787900" y="2924175"/>
            <a:ext cx="2160588" cy="2017713"/>
          </a:xfrm>
          <a:prstGeom prst="ellipse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dirty="0"/>
          </a:p>
        </p:txBody>
      </p:sp>
      <p:sp>
        <p:nvSpPr>
          <p:cNvPr id="6" name="Ellipse 5"/>
          <p:cNvSpPr/>
          <p:nvPr/>
        </p:nvSpPr>
        <p:spPr>
          <a:xfrm>
            <a:off x="5292725" y="3357563"/>
            <a:ext cx="1223963" cy="1150937"/>
          </a:xfrm>
          <a:prstGeom prst="ellipse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dirty="0">
                <a:solidFill>
                  <a:schemeClr val="tx1"/>
                </a:solidFill>
              </a:rPr>
              <a:t>12p+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dirty="0">
                <a:solidFill>
                  <a:schemeClr val="tx1"/>
                </a:solidFill>
              </a:rPr>
              <a:t>12n°</a:t>
            </a:r>
            <a:endParaRPr lang="fr-CA" sz="1100" dirty="0">
              <a:solidFill>
                <a:schemeClr val="tx1"/>
              </a:solidFill>
            </a:endParaRPr>
          </a:p>
        </p:txBody>
      </p:sp>
      <p:sp>
        <p:nvSpPr>
          <p:cNvPr id="7" name="ZoneTexte 7"/>
          <p:cNvSpPr txBox="1">
            <a:spLocks noChangeArrowheads="1"/>
          </p:cNvSpPr>
          <p:nvPr/>
        </p:nvSpPr>
        <p:spPr bwMode="auto">
          <a:xfrm>
            <a:off x="6156325" y="2420938"/>
            <a:ext cx="263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1200">
                <a:latin typeface="Calibri" pitchFamily="34" charset="0"/>
              </a:rPr>
              <a:t>2</a:t>
            </a: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6227763" y="2852738"/>
            <a:ext cx="2635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1200">
                <a:latin typeface="Calibri" pitchFamily="34" charset="0"/>
              </a:rPr>
              <a:t>8</a:t>
            </a:r>
          </a:p>
        </p:txBody>
      </p:sp>
      <p:sp>
        <p:nvSpPr>
          <p:cNvPr id="9" name="ZoneTexte 9"/>
          <p:cNvSpPr txBox="1">
            <a:spLocks noChangeArrowheads="1"/>
          </p:cNvSpPr>
          <p:nvPr/>
        </p:nvSpPr>
        <p:spPr bwMode="auto">
          <a:xfrm>
            <a:off x="6227763" y="3357563"/>
            <a:ext cx="288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1200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115</Words>
  <Application>Microsoft Office PowerPoint</Application>
  <PresentationFormat>Affichage à l'écran (4:3)</PresentationFormat>
  <Paragraphs>91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Projet j2</vt:lpstr>
      <vt:lpstr>Tableau périodique de Mendeleiv</vt:lpstr>
      <vt:lpstr>Nom de l’élément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j2</dc:title>
  <dc:creator>CSBE</dc:creator>
  <cp:lastModifiedBy>CSBE</cp:lastModifiedBy>
  <cp:revision>9</cp:revision>
  <dcterms:created xsi:type="dcterms:W3CDTF">2016-10-25T15:20:13Z</dcterms:created>
  <dcterms:modified xsi:type="dcterms:W3CDTF">2016-10-25T18:25:16Z</dcterms:modified>
</cp:coreProperties>
</file>