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C763-6D8D-4DFF-93B5-3EBC9F2310FC}" type="datetimeFigureOut">
              <a:rPr lang="fr-CA" smtClean="0"/>
              <a:pPr/>
              <a:t>2017-02-21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988D-C27C-4C09-B719-8B268CBECCE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C763-6D8D-4DFF-93B5-3EBC9F2310FC}" type="datetimeFigureOut">
              <a:rPr lang="fr-CA" smtClean="0"/>
              <a:pPr/>
              <a:t>2017-02-21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988D-C27C-4C09-B719-8B268CBECCE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C763-6D8D-4DFF-93B5-3EBC9F2310FC}" type="datetimeFigureOut">
              <a:rPr lang="fr-CA" smtClean="0"/>
              <a:pPr/>
              <a:t>2017-02-21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988D-C27C-4C09-B719-8B268CBECCE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C763-6D8D-4DFF-93B5-3EBC9F2310FC}" type="datetimeFigureOut">
              <a:rPr lang="fr-CA" smtClean="0"/>
              <a:pPr/>
              <a:t>2017-02-21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988D-C27C-4C09-B719-8B268CBECCE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C763-6D8D-4DFF-93B5-3EBC9F2310FC}" type="datetimeFigureOut">
              <a:rPr lang="fr-CA" smtClean="0"/>
              <a:pPr/>
              <a:t>2017-02-21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988D-C27C-4C09-B719-8B268CBECCE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C763-6D8D-4DFF-93B5-3EBC9F2310FC}" type="datetimeFigureOut">
              <a:rPr lang="fr-CA" smtClean="0"/>
              <a:pPr/>
              <a:t>2017-02-21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988D-C27C-4C09-B719-8B268CBECCE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C763-6D8D-4DFF-93B5-3EBC9F2310FC}" type="datetimeFigureOut">
              <a:rPr lang="fr-CA" smtClean="0"/>
              <a:pPr/>
              <a:t>2017-02-21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988D-C27C-4C09-B719-8B268CBECCE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C763-6D8D-4DFF-93B5-3EBC9F2310FC}" type="datetimeFigureOut">
              <a:rPr lang="fr-CA" smtClean="0"/>
              <a:pPr/>
              <a:t>2017-02-21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988D-C27C-4C09-B719-8B268CBECCE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C763-6D8D-4DFF-93B5-3EBC9F2310FC}" type="datetimeFigureOut">
              <a:rPr lang="fr-CA" smtClean="0"/>
              <a:pPr/>
              <a:t>2017-02-21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988D-C27C-4C09-B719-8B268CBECCE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C763-6D8D-4DFF-93B5-3EBC9F2310FC}" type="datetimeFigureOut">
              <a:rPr lang="fr-CA" smtClean="0"/>
              <a:pPr/>
              <a:t>2017-02-21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988D-C27C-4C09-B719-8B268CBECCE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C763-6D8D-4DFF-93B5-3EBC9F2310FC}" type="datetimeFigureOut">
              <a:rPr lang="fr-CA" smtClean="0"/>
              <a:pPr/>
              <a:t>2017-02-21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3988D-C27C-4C09-B719-8B268CBECCE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CC763-6D8D-4DFF-93B5-3EBC9F2310FC}" type="datetimeFigureOut">
              <a:rPr lang="fr-CA" smtClean="0"/>
              <a:pPr/>
              <a:t>2017-02-21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3988D-C27C-4C09-B719-8B268CBECCE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dirty="0" err="1" smtClean="0"/>
              <a:t>Msi</a:t>
            </a:r>
            <a:r>
              <a:rPr lang="fr-CA" dirty="0" smtClean="0"/>
              <a:t> 1</a:t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3</a:t>
            </a:r>
            <a:r>
              <a:rPr lang="fr-CA" baseline="30000" dirty="0" smtClean="0"/>
              <a:t>e</a:t>
            </a:r>
            <a:r>
              <a:rPr lang="fr-CA" dirty="0" smtClean="0"/>
              <a:t> étape</a:t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Lumière</a:t>
            </a:r>
            <a:br>
              <a:rPr lang="fr-CA" dirty="0" smtClean="0"/>
            </a:br>
            <a:r>
              <a:rPr lang="fr-CA" dirty="0" smtClean="0"/>
              <a:t>=========================</a:t>
            </a:r>
            <a:br>
              <a:rPr lang="fr-CA" dirty="0" smtClean="0"/>
            </a:br>
            <a:r>
              <a:rPr lang="fr-CA" dirty="0" smtClean="0"/>
              <a:t>Expérience 77 </a:t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Réflexion</a:t>
            </a:r>
            <a:endParaRPr lang="fr-CA" dirty="0"/>
          </a:p>
        </p:txBody>
      </p:sp>
      <p:sp>
        <p:nvSpPr>
          <p:cNvPr id="3" name="ZoneTexte 2"/>
          <p:cNvSpPr txBox="1"/>
          <p:nvPr/>
        </p:nvSpPr>
        <p:spPr>
          <a:xfrm>
            <a:off x="1115616" y="548680"/>
            <a:ext cx="26124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Émile Dion, Mikael </a:t>
            </a:r>
            <a:r>
              <a:rPr lang="fr-CA" dirty="0" err="1" smtClean="0"/>
              <a:t>Labbé</a:t>
            </a:r>
            <a:r>
              <a:rPr lang="fr-CA" dirty="0" smtClean="0"/>
              <a:t>,</a:t>
            </a:r>
          </a:p>
          <a:p>
            <a:r>
              <a:rPr lang="fr-CA" dirty="0" smtClean="0"/>
              <a:t>Anthony </a:t>
            </a:r>
            <a:r>
              <a:rPr lang="fr-CA" dirty="0" err="1" smtClean="0"/>
              <a:t>jacque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Observation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4000" dirty="0" smtClean="0"/>
              <a:t>Nos meilleur </a:t>
            </a:r>
            <a:r>
              <a:rPr lang="fr-CA" sz="4000" dirty="0" err="1" smtClean="0"/>
              <a:t>téléscope</a:t>
            </a:r>
            <a:r>
              <a:rPr lang="fr-CA" sz="4000" dirty="0" smtClean="0"/>
              <a:t>  on des miroir concave. </a:t>
            </a:r>
            <a:endParaRPr lang="fr-CA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Interrogation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Comment fonctionne un télescope à réflexion? Avec des miroirs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Hypotèse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Avec des miroirs</a:t>
            </a:r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Matéreil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Boite a rayon</a:t>
            </a:r>
          </a:p>
          <a:p>
            <a:r>
              <a:rPr lang="fr-CA" dirty="0" smtClean="0"/>
              <a:t>Peigne</a:t>
            </a:r>
          </a:p>
          <a:p>
            <a:r>
              <a:rPr lang="fr-CA" dirty="0" smtClean="0"/>
              <a:t>Miroir concave</a:t>
            </a:r>
          </a:p>
          <a:p>
            <a:r>
              <a:rPr lang="fr-CA" dirty="0" smtClean="0"/>
              <a:t>Miroir plat</a:t>
            </a:r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Manipulation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>
            <a:normAutofit/>
          </a:bodyPr>
          <a:lstStyle/>
          <a:p>
            <a:r>
              <a:rPr lang="fr-CA" sz="2800" dirty="0" smtClean="0"/>
              <a:t>Prends une boite à rayon et branche-la</a:t>
            </a:r>
          </a:p>
          <a:p>
            <a:r>
              <a:rPr lang="fr-CA" sz="2800" dirty="0" smtClean="0"/>
              <a:t>Place un peigne et essaie d’avoir des rayons parallèle.</a:t>
            </a:r>
          </a:p>
          <a:p>
            <a:r>
              <a:rPr lang="fr-CA" sz="2800" dirty="0" smtClean="0"/>
              <a:t>Fais rebondir les rayons lumineux sur un miroir concave</a:t>
            </a:r>
          </a:p>
          <a:p>
            <a:r>
              <a:rPr lang="fr-CA" sz="2800" dirty="0" smtClean="0"/>
              <a:t>Là où les rayons se réunissent, place un miroir plan en dirigeant les rayons vers la sortie.</a:t>
            </a:r>
          </a:p>
          <a:p>
            <a:endParaRPr lang="fr-CA" sz="2800" dirty="0" smtClean="0"/>
          </a:p>
          <a:p>
            <a:endParaRPr lang="fr-CA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Schéma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Résultats:</a:t>
            </a:r>
            <a:endParaRPr lang="fr-CA" dirty="0"/>
          </a:p>
        </p:txBody>
      </p:sp>
      <p:pic>
        <p:nvPicPr>
          <p:cNvPr id="4" name="Image 3" descr="réflexionha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2420888"/>
            <a:ext cx="2787774" cy="3717032"/>
          </a:xfrm>
          <a:prstGeom prst="rect">
            <a:avLst/>
          </a:prstGeom>
        </p:spPr>
      </p:pic>
      <p:pic>
        <p:nvPicPr>
          <p:cNvPr id="5" name="Image 4" descr="rélexionb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2276872"/>
            <a:ext cx="2843808" cy="379174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Newt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95294" y="849536"/>
            <a:ext cx="2152650" cy="212407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Analyse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25144"/>
          </a:xfrm>
        </p:spPr>
        <p:txBody>
          <a:bodyPr>
            <a:normAutofit/>
          </a:bodyPr>
          <a:lstStyle/>
          <a:p>
            <a:r>
              <a:rPr lang="fr-CA" sz="2800" dirty="0" smtClean="0"/>
              <a:t>1-Trouve une photo d’un télescope a réflexion:</a:t>
            </a:r>
          </a:p>
          <a:p>
            <a:endParaRPr lang="fr-CA" sz="2800" dirty="0" smtClean="0"/>
          </a:p>
          <a:p>
            <a:r>
              <a:rPr lang="fr-CA" sz="2800" dirty="0" smtClean="0"/>
              <a:t>2-Quel autre nom lui donne-t-on?</a:t>
            </a:r>
          </a:p>
          <a:p>
            <a:pPr>
              <a:buNone/>
            </a:pPr>
            <a:r>
              <a:rPr lang="fr-CA" sz="2800" dirty="0" smtClean="0"/>
              <a:t>Télescope à réflexion</a:t>
            </a:r>
          </a:p>
          <a:p>
            <a:pPr>
              <a:buNone/>
            </a:pPr>
            <a:r>
              <a:rPr lang="fr-CA" sz="2800" dirty="0" smtClean="0"/>
              <a:t>  3-A qui doit-on ce modèle?</a:t>
            </a:r>
          </a:p>
          <a:p>
            <a:r>
              <a:rPr lang="fr-CA" sz="2800" dirty="0" smtClean="0"/>
              <a:t>Newton</a:t>
            </a:r>
          </a:p>
          <a:p>
            <a:r>
              <a:rPr lang="fr-CA" sz="2800" dirty="0" smtClean="0"/>
              <a:t>4-Comment se nomme la lentille ou on place son œil?</a:t>
            </a:r>
          </a:p>
          <a:p>
            <a:r>
              <a:rPr lang="fr-CA" sz="2800" dirty="0" err="1" smtClean="0"/>
              <a:t>auculaire</a:t>
            </a:r>
            <a:endParaRPr lang="fr-CA" sz="2800" dirty="0" smtClean="0"/>
          </a:p>
          <a:p>
            <a:endParaRPr lang="fr-CA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lacmégantiqu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95950" y="4005064"/>
            <a:ext cx="3448050" cy="1323975"/>
          </a:xfrm>
          <a:prstGeom prst="rect">
            <a:avLst/>
          </a:prstGeom>
        </p:spPr>
      </p:pic>
      <p:pic>
        <p:nvPicPr>
          <p:cNvPr id="4" name="Image 3" descr="hawa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96025" y="1988840"/>
            <a:ext cx="2847975" cy="16002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Analyse 2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800" dirty="0" smtClean="0"/>
              <a:t>5-Comment se nomme la lentille la plus loin de l’œil?</a:t>
            </a:r>
          </a:p>
          <a:p>
            <a:r>
              <a:rPr lang="fr-CA" sz="2800" dirty="0" smtClean="0"/>
              <a:t>L’objectif</a:t>
            </a:r>
          </a:p>
          <a:p>
            <a:r>
              <a:rPr lang="fr-CA" sz="2800" dirty="0" smtClean="0"/>
              <a:t>6-Trouve une image de télescope d’</a:t>
            </a:r>
            <a:r>
              <a:rPr lang="fr-CA" sz="2800" dirty="0" err="1" smtClean="0"/>
              <a:t>Hawai</a:t>
            </a:r>
            <a:r>
              <a:rPr lang="fr-CA" sz="2800" dirty="0" smtClean="0"/>
              <a:t>:</a:t>
            </a:r>
          </a:p>
          <a:p>
            <a:endParaRPr lang="fr-CA" sz="2800" dirty="0" smtClean="0"/>
          </a:p>
          <a:p>
            <a:r>
              <a:rPr lang="fr-CA" sz="2800" dirty="0" smtClean="0"/>
              <a:t>7-Trouve une image du télescope de Lac-Mégantic:</a:t>
            </a:r>
          </a:p>
          <a:p>
            <a:endParaRPr lang="fr-CA" sz="2800" dirty="0" smtClean="0"/>
          </a:p>
          <a:p>
            <a:r>
              <a:rPr lang="fr-CA" sz="2800" dirty="0" smtClean="0"/>
              <a:t>8-Qu’est-ce que la réflexion?</a:t>
            </a:r>
          </a:p>
          <a:p>
            <a:r>
              <a:rPr lang="fr-CA" sz="2800" dirty="0" smtClean="0"/>
              <a:t>De </a:t>
            </a:r>
            <a:r>
              <a:rPr lang="fr-CA" sz="2800" smtClean="0"/>
              <a:t>la lumière </a:t>
            </a:r>
            <a:r>
              <a:rPr lang="fr-CA" sz="2800" dirty="0" smtClean="0"/>
              <a:t>qui reflète sur des miroirs</a:t>
            </a:r>
            <a:endParaRPr lang="fr-CA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172</Words>
  <Application>Microsoft Office PowerPoint</Application>
  <PresentationFormat>Affichage à l'écran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Msi 1  3e étape  Lumière ========================= Expérience 77   Réflexion</vt:lpstr>
      <vt:lpstr>Observation</vt:lpstr>
      <vt:lpstr>Interrogation</vt:lpstr>
      <vt:lpstr>Hypotèse</vt:lpstr>
      <vt:lpstr>Matéreil</vt:lpstr>
      <vt:lpstr>Manipulation</vt:lpstr>
      <vt:lpstr>Schéma</vt:lpstr>
      <vt:lpstr>Analyse</vt:lpstr>
      <vt:lpstr>Analyse 2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Msi 1  3e étape  Lumière ========================= Expérience 77   Réflexion</dc:title>
  <dc:creator>CSBE</dc:creator>
  <cp:lastModifiedBy>CSBE</cp:lastModifiedBy>
  <cp:revision>7</cp:revision>
  <dcterms:created xsi:type="dcterms:W3CDTF">2017-02-21T18:39:49Z</dcterms:created>
  <dcterms:modified xsi:type="dcterms:W3CDTF">2017-02-21T19:35:23Z</dcterms:modified>
</cp:coreProperties>
</file>