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DEDCB-6276-47CB-B5B4-F6652D26C884}" type="datetimeFigureOut">
              <a:rPr lang="fr-CA" smtClean="0"/>
              <a:pPr/>
              <a:t>2016-10-28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2777A-EF96-4157-B2A5-629B0BA3BEB1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DEDCB-6276-47CB-B5B4-F6652D26C884}" type="datetimeFigureOut">
              <a:rPr lang="fr-CA" smtClean="0"/>
              <a:pPr/>
              <a:t>2016-10-28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2777A-EF96-4157-B2A5-629B0BA3BEB1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DEDCB-6276-47CB-B5B4-F6652D26C884}" type="datetimeFigureOut">
              <a:rPr lang="fr-CA" smtClean="0"/>
              <a:pPr/>
              <a:t>2016-10-28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2777A-EF96-4157-B2A5-629B0BA3BEB1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DEDCB-6276-47CB-B5B4-F6652D26C884}" type="datetimeFigureOut">
              <a:rPr lang="fr-CA" smtClean="0"/>
              <a:pPr/>
              <a:t>2016-10-28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2777A-EF96-4157-B2A5-629B0BA3BEB1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DEDCB-6276-47CB-B5B4-F6652D26C884}" type="datetimeFigureOut">
              <a:rPr lang="fr-CA" smtClean="0"/>
              <a:pPr/>
              <a:t>2016-10-28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2777A-EF96-4157-B2A5-629B0BA3BEB1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DEDCB-6276-47CB-B5B4-F6652D26C884}" type="datetimeFigureOut">
              <a:rPr lang="fr-CA" smtClean="0"/>
              <a:pPr/>
              <a:t>2016-10-28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2777A-EF96-4157-B2A5-629B0BA3BEB1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DEDCB-6276-47CB-B5B4-F6652D26C884}" type="datetimeFigureOut">
              <a:rPr lang="fr-CA" smtClean="0"/>
              <a:pPr/>
              <a:t>2016-10-28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2777A-EF96-4157-B2A5-629B0BA3BEB1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DEDCB-6276-47CB-B5B4-F6652D26C884}" type="datetimeFigureOut">
              <a:rPr lang="fr-CA" smtClean="0"/>
              <a:pPr/>
              <a:t>2016-10-28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2777A-EF96-4157-B2A5-629B0BA3BEB1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DEDCB-6276-47CB-B5B4-F6652D26C884}" type="datetimeFigureOut">
              <a:rPr lang="fr-CA" smtClean="0"/>
              <a:pPr/>
              <a:t>2016-10-28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2777A-EF96-4157-B2A5-629B0BA3BEB1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DEDCB-6276-47CB-B5B4-F6652D26C884}" type="datetimeFigureOut">
              <a:rPr lang="fr-CA" smtClean="0"/>
              <a:pPr/>
              <a:t>2016-10-28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2777A-EF96-4157-B2A5-629B0BA3BEB1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DEDCB-6276-47CB-B5B4-F6652D26C884}" type="datetimeFigureOut">
              <a:rPr lang="fr-CA" smtClean="0"/>
              <a:pPr/>
              <a:t>2016-10-28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2777A-EF96-4157-B2A5-629B0BA3BEB1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3DEDCB-6276-47CB-B5B4-F6652D26C884}" type="datetimeFigureOut">
              <a:rPr lang="fr-CA" smtClean="0"/>
              <a:pPr/>
              <a:t>2016-10-28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62777A-EF96-4157-B2A5-629B0BA3BEB1}" type="slidenum">
              <a:rPr lang="fr-CA" smtClean="0"/>
              <a:pPr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11560" y="620688"/>
            <a:ext cx="7772400" cy="1470025"/>
          </a:xfrm>
        </p:spPr>
        <p:txBody>
          <a:bodyPr/>
          <a:lstStyle/>
          <a:p>
            <a:r>
              <a:rPr lang="fr-CA" dirty="0" smtClean="0"/>
              <a:t>Projet j1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03648" y="2060848"/>
            <a:ext cx="6400800" cy="3937992"/>
          </a:xfrm>
        </p:spPr>
        <p:txBody>
          <a:bodyPr>
            <a:normAutofit/>
          </a:bodyPr>
          <a:lstStyle/>
          <a:p>
            <a:r>
              <a:rPr lang="fr-CA" dirty="0" smtClean="0">
                <a:solidFill>
                  <a:schemeClr val="tx1"/>
                </a:solidFill>
              </a:rPr>
              <a:t>Classification des éléments</a:t>
            </a:r>
          </a:p>
          <a:p>
            <a:r>
              <a:rPr lang="fr-CA" dirty="0" smtClean="0">
                <a:solidFill>
                  <a:schemeClr val="tx1"/>
                </a:solidFill>
              </a:rPr>
              <a:t>Fait par: Émile Dion</a:t>
            </a:r>
          </a:p>
          <a:p>
            <a:r>
              <a:rPr lang="fr-CA" dirty="0" smtClean="0">
                <a:solidFill>
                  <a:schemeClr val="tx1"/>
                </a:solidFill>
              </a:rPr>
              <a:t>Pour D Blais </a:t>
            </a:r>
          </a:p>
          <a:p>
            <a:r>
              <a:rPr lang="fr-CA" dirty="0" err="1" smtClean="0">
                <a:solidFill>
                  <a:schemeClr val="tx1"/>
                </a:solidFill>
              </a:rPr>
              <a:t>M.s.i</a:t>
            </a:r>
            <a:r>
              <a:rPr lang="fr-CA" dirty="0" smtClean="0">
                <a:solidFill>
                  <a:schemeClr val="tx1"/>
                </a:solidFill>
              </a:rPr>
              <a:t> </a:t>
            </a:r>
          </a:p>
          <a:p>
            <a:r>
              <a:rPr lang="fr-CA" dirty="0" smtClean="0">
                <a:solidFill>
                  <a:schemeClr val="tx1"/>
                </a:solidFill>
              </a:rPr>
              <a:t>28 </a:t>
            </a:r>
            <a:r>
              <a:rPr lang="fr-CA" dirty="0" smtClean="0">
                <a:solidFill>
                  <a:schemeClr val="tx1"/>
                </a:solidFill>
              </a:rPr>
              <a:t>octobre 2016</a:t>
            </a:r>
          </a:p>
          <a:p>
            <a:endParaRPr lang="fr-C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Nom de l’élément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CA" dirty="0" err="1" smtClean="0"/>
              <a:t>Symbole:Mg</a:t>
            </a:r>
            <a:endParaRPr lang="fr-CA" dirty="0" smtClean="0"/>
          </a:p>
          <a:p>
            <a:r>
              <a:rPr lang="fr-CA" dirty="0" smtClean="0"/>
              <a:t>Case=12</a:t>
            </a:r>
          </a:p>
          <a:p>
            <a:r>
              <a:rPr lang="fr-CA" dirty="0" smtClean="0"/>
              <a:t>Protons=12</a:t>
            </a:r>
          </a:p>
          <a:p>
            <a:r>
              <a:rPr lang="fr-CA" dirty="0" smtClean="0"/>
              <a:t>Électrons=12</a:t>
            </a:r>
          </a:p>
          <a:p>
            <a:r>
              <a:rPr lang="fr-CA" dirty="0" smtClean="0"/>
              <a:t>Masse atomique24</a:t>
            </a:r>
          </a:p>
          <a:p>
            <a:r>
              <a:rPr lang="fr-CA" dirty="0" smtClean="0"/>
              <a:t>Neutrons=12</a:t>
            </a:r>
          </a:p>
          <a:p>
            <a:r>
              <a:rPr lang="fr-CA" dirty="0" smtClean="0"/>
              <a:t>Découverte</a:t>
            </a:r>
          </a:p>
          <a:p>
            <a:r>
              <a:rPr lang="fr-CA" dirty="0" smtClean="0"/>
              <a:t>À retenir</a:t>
            </a:r>
            <a:endParaRPr lang="fr-CA" dirty="0"/>
          </a:p>
        </p:txBody>
      </p:sp>
      <p:sp>
        <p:nvSpPr>
          <p:cNvPr id="4" name="Ellipse 3"/>
          <p:cNvSpPr/>
          <p:nvPr/>
        </p:nvSpPr>
        <p:spPr>
          <a:xfrm>
            <a:off x="4427984" y="2564904"/>
            <a:ext cx="2952750" cy="2735263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CA"/>
          </a:p>
        </p:txBody>
      </p:sp>
      <p:sp>
        <p:nvSpPr>
          <p:cNvPr id="5" name="Ellipse 4"/>
          <p:cNvSpPr/>
          <p:nvPr/>
        </p:nvSpPr>
        <p:spPr>
          <a:xfrm>
            <a:off x="4787900" y="2924175"/>
            <a:ext cx="2160588" cy="2017713"/>
          </a:xfrm>
          <a:prstGeom prst="ellipse">
            <a:avLst/>
          </a:prstGeom>
          <a:solidFill>
            <a:schemeClr val="bg2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CA" sz="1100" dirty="0"/>
          </a:p>
        </p:txBody>
      </p:sp>
      <p:sp>
        <p:nvSpPr>
          <p:cNvPr id="6" name="Ellipse 5"/>
          <p:cNvSpPr/>
          <p:nvPr/>
        </p:nvSpPr>
        <p:spPr>
          <a:xfrm>
            <a:off x="5292725" y="3357563"/>
            <a:ext cx="1223963" cy="1150937"/>
          </a:xfrm>
          <a:prstGeom prst="ellipse">
            <a:avLst/>
          </a:prstGeom>
          <a:solidFill>
            <a:schemeClr val="bg2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1100" dirty="0">
                <a:solidFill>
                  <a:schemeClr val="tx1"/>
                </a:solidFill>
              </a:rPr>
              <a:t>12p+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1100" dirty="0">
                <a:solidFill>
                  <a:schemeClr val="tx1"/>
                </a:solidFill>
              </a:rPr>
              <a:t>12n°</a:t>
            </a:r>
          </a:p>
        </p:txBody>
      </p:sp>
      <p:sp>
        <p:nvSpPr>
          <p:cNvPr id="7" name="ZoneTexte 7"/>
          <p:cNvSpPr txBox="1">
            <a:spLocks noChangeArrowheads="1"/>
          </p:cNvSpPr>
          <p:nvPr/>
        </p:nvSpPr>
        <p:spPr bwMode="auto">
          <a:xfrm>
            <a:off x="6156325" y="2420938"/>
            <a:ext cx="2635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CA" sz="1200">
                <a:latin typeface="Calibri" pitchFamily="34" charset="0"/>
              </a:rPr>
              <a:t>2</a:t>
            </a:r>
          </a:p>
        </p:txBody>
      </p:sp>
      <p:sp>
        <p:nvSpPr>
          <p:cNvPr id="8" name="ZoneTexte 8"/>
          <p:cNvSpPr txBox="1">
            <a:spLocks noChangeArrowheads="1"/>
          </p:cNvSpPr>
          <p:nvPr/>
        </p:nvSpPr>
        <p:spPr bwMode="auto">
          <a:xfrm>
            <a:off x="6227763" y="2852738"/>
            <a:ext cx="263525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CA" sz="1200">
                <a:latin typeface="Calibri" pitchFamily="34" charset="0"/>
              </a:rPr>
              <a:t>8</a:t>
            </a:r>
          </a:p>
        </p:txBody>
      </p:sp>
      <p:sp>
        <p:nvSpPr>
          <p:cNvPr id="9" name="ZoneTexte 9"/>
          <p:cNvSpPr txBox="1">
            <a:spLocks noChangeArrowheads="1"/>
          </p:cNvSpPr>
          <p:nvPr/>
        </p:nvSpPr>
        <p:spPr bwMode="auto">
          <a:xfrm>
            <a:off x="6227763" y="3357563"/>
            <a:ext cx="2889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CA" sz="1200">
                <a:latin typeface="Calibri" pitchFamily="34" charset="0"/>
              </a:rPr>
              <a:t>2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37</Words>
  <Application>Microsoft Office PowerPoint</Application>
  <PresentationFormat>Affichage à l'écran (4:3)</PresentationFormat>
  <Paragraphs>20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Projet j1</vt:lpstr>
      <vt:lpstr>Nom de l’élément</vt:lpstr>
    </vt:vector>
  </TitlesOfParts>
  <Company>CSBE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CSBE</dc:creator>
  <cp:lastModifiedBy>CSBE</cp:lastModifiedBy>
  <cp:revision>6</cp:revision>
  <dcterms:created xsi:type="dcterms:W3CDTF">2016-10-25T16:08:58Z</dcterms:created>
  <dcterms:modified xsi:type="dcterms:W3CDTF">2016-10-28T18:51:14Z</dcterms:modified>
</cp:coreProperties>
</file>