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0DC9-DD07-4F0A-9118-C42A01DED8E8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532F-E5F6-411B-8BC2-ABD9AB54B9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0DC9-DD07-4F0A-9118-C42A01DED8E8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532F-E5F6-411B-8BC2-ABD9AB54B9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0DC9-DD07-4F0A-9118-C42A01DED8E8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532F-E5F6-411B-8BC2-ABD9AB54B9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0DC9-DD07-4F0A-9118-C42A01DED8E8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532F-E5F6-411B-8BC2-ABD9AB54B9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0DC9-DD07-4F0A-9118-C42A01DED8E8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532F-E5F6-411B-8BC2-ABD9AB54B9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0DC9-DD07-4F0A-9118-C42A01DED8E8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532F-E5F6-411B-8BC2-ABD9AB54B9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0DC9-DD07-4F0A-9118-C42A01DED8E8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532F-E5F6-411B-8BC2-ABD9AB54B9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0DC9-DD07-4F0A-9118-C42A01DED8E8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532F-E5F6-411B-8BC2-ABD9AB54B9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0DC9-DD07-4F0A-9118-C42A01DED8E8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532F-E5F6-411B-8BC2-ABD9AB54B9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0DC9-DD07-4F0A-9118-C42A01DED8E8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532F-E5F6-411B-8BC2-ABD9AB54B9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0DC9-DD07-4F0A-9118-C42A01DED8E8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532F-E5F6-411B-8BC2-ABD9AB54B9F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20DC9-DD07-4F0A-9118-C42A01DED8E8}" type="datetimeFigureOut">
              <a:rPr lang="fr-CA" smtClean="0"/>
              <a:t>27-09-16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4532F-E5F6-411B-8BC2-ABD9AB54B9F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fr-CA" dirty="0" smtClean="0"/>
              <a:t>Projet fusée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r>
              <a:rPr lang="fr-CA" dirty="0" smtClean="0"/>
              <a:t>Émile Dion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3635896" y="3068960"/>
            <a:ext cx="1584176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4067944" y="1844824"/>
            <a:ext cx="720080" cy="792088"/>
          </a:xfrm>
          <a:prstGeom prst="triangl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riangle rectangle 5"/>
          <p:cNvSpPr/>
          <p:nvPr/>
        </p:nvSpPr>
        <p:spPr>
          <a:xfrm>
            <a:off x="4788024" y="3861048"/>
            <a:ext cx="792088" cy="648072"/>
          </a:xfrm>
          <a:prstGeom prst="rt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/>
          <p:cNvSpPr/>
          <p:nvPr/>
        </p:nvSpPr>
        <p:spPr>
          <a:xfrm flipH="1">
            <a:off x="3275856" y="3861048"/>
            <a:ext cx="792088" cy="648072"/>
          </a:xfrm>
          <a:prstGeom prst="rt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Projet fusée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fusée</dc:title>
  <dc:creator>CSBE</dc:creator>
  <cp:lastModifiedBy>CSBE</cp:lastModifiedBy>
  <cp:revision>3</cp:revision>
  <dcterms:created xsi:type="dcterms:W3CDTF">2016-09-27T15:22:02Z</dcterms:created>
  <dcterms:modified xsi:type="dcterms:W3CDTF">2016-09-27T15:35:38Z</dcterms:modified>
</cp:coreProperties>
</file>