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3" autoAdjust="0"/>
    <p:restoredTop sz="94671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29C3F-DC31-4EB7-8216-F6CE760841B3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8A07-8414-4F2B-A063-0FE4C2FE8D9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4432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7ECD-0EE9-4B2F-93CF-39EC2D8FDCA9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1470-036A-447F-9B52-52AF28BBACB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www.google.ca/url?sa=i&amp;rct=j&amp;q=&amp;esrc=s&amp;source=images&amp;cd=&amp;cad=rja&amp;uact=8&amp;ved=0ahUKEwjIxsmv9vPQAhVn3IMKHZUdBxIQjRwIBw&amp;url=http://misadventuresmag.com/stunning-natural-landmarks-asia/solo-2_cruising/&amp;bvm=bv.141320020,d.amc&amp;psig=AFQjCNHnehiAnkbuFl8cb41kd3kNEKusTQ&amp;ust=14818131617428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a/url?sa=i&amp;rct=j&amp;q=&amp;esrc=s&amp;source=images&amp;cd=&amp;cad=rja&amp;uact=8&amp;ved=0ahUKEwjliZvp9vPQAhXo5YMKHZEtCw0QjRwIBw&amp;url=http://www.letsplayplanet.com/en/experience/8360036748/&amp;bvm=bv.141320020,d.amc&amp;psig=AFQjCNHnehiAnkbuFl8cb41kd3kNEKusTQ&amp;ust=1481813161742840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source=images&amp;cd=&amp;cad=rja&amp;uact=8&amp;ved=0ahUKEwih0PuuyPnQAhUX2mMKHQAeDbkQjRwIBw&amp;url=http://www.wikiwand.com/en/Puerto_Princesa&amp;psig=AFQjCNFRbmjMcAHq7SMWyL2FwiX3FipuYQ&amp;ust=14820069033138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www.google.ca/url?sa=i&amp;rct=j&amp;q=&amp;esrc=s&amp;source=images&amp;cd=&amp;cad=rja&amp;uact=8&amp;ved=0ahUKEwjyvO6XyPnQAhUB72MKHbOpALQQjRwIBw&amp;url=http://www.openworldmag.com/el-nido-mother-natures-answer-disneyland/&amp;psig=AFQjCNFRbmjMcAHq7SMWyL2FwiX3FipuYQ&amp;ust=14820069033138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a/maps/search/puerto+princesa+beach/@9.9334984,118.6140963,16347m/data=!3m1!1e3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alawan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9547">
            <a:off x="6571603" y="560653"/>
            <a:ext cx="2573641" cy="1758655"/>
          </a:xfrm>
          <a:prstGeom prst="rect">
            <a:avLst/>
          </a:prstGeom>
        </p:spPr>
      </p:pic>
      <p:pic>
        <p:nvPicPr>
          <p:cNvPr id="10" name="Image 9" descr="el-nido-palawan-puerto-princesa-philippines+1152_13267035579-tpfil02aw-23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51020">
            <a:off x="226930" y="523629"/>
            <a:ext cx="2476549" cy="1568481"/>
          </a:xfrm>
          <a:prstGeom prst="rect">
            <a:avLst/>
          </a:prstGeom>
        </p:spPr>
      </p:pic>
      <p:pic>
        <p:nvPicPr>
          <p:cNvPr id="7" name="Image 6" descr="vol-puerto-princesa-pro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04864"/>
            <a:ext cx="8460432" cy="46531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19672" y="332656"/>
            <a:ext cx="6118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Puerto princesa</a:t>
            </a:r>
            <a:endParaRPr lang="fr-C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carte-du-monde-de-dessin-de-main-avec-des-pays-48404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3872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fr-CA" dirty="0" smtClean="0"/>
              <a:t>Endroits</a:t>
            </a:r>
            <a:r>
              <a:rPr lang="fr-CA" dirty="0" smtClean="0"/>
              <a:t> </a:t>
            </a:r>
            <a:r>
              <a:rPr lang="fr-CA" dirty="0" smtClean="0"/>
              <a:t>à </a:t>
            </a:r>
            <a:r>
              <a:rPr lang="fr-CA" dirty="0" smtClean="0"/>
              <a:t>visiter </a:t>
            </a:r>
            <a:r>
              <a:rPr lang="fr-CA" dirty="0" smtClean="0"/>
              <a:t>dans le monde</a:t>
            </a:r>
            <a:endParaRPr lang="fr-CA" dirty="0"/>
          </a:p>
        </p:txBody>
      </p:sp>
      <p:sp>
        <p:nvSpPr>
          <p:cNvPr id="14" name="Flèche vers le bas 13"/>
          <p:cNvSpPr/>
          <p:nvPr/>
        </p:nvSpPr>
        <p:spPr>
          <a:xfrm>
            <a:off x="6876256" y="3284984"/>
            <a:ext cx="576064" cy="936104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Flèche vers le bas 15"/>
          <p:cNvSpPr/>
          <p:nvPr/>
        </p:nvSpPr>
        <p:spPr>
          <a:xfrm>
            <a:off x="2483768" y="1772816"/>
            <a:ext cx="576064" cy="936104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Flèche vers le bas 16"/>
          <p:cNvSpPr/>
          <p:nvPr/>
        </p:nvSpPr>
        <p:spPr>
          <a:xfrm>
            <a:off x="971600" y="2132856"/>
            <a:ext cx="576064" cy="936104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8" name="Flèche vers le bas 17"/>
          <p:cNvSpPr/>
          <p:nvPr/>
        </p:nvSpPr>
        <p:spPr>
          <a:xfrm>
            <a:off x="6588224" y="2276872"/>
            <a:ext cx="576064" cy="936104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Flèche vers le bas 18"/>
          <p:cNvSpPr/>
          <p:nvPr/>
        </p:nvSpPr>
        <p:spPr>
          <a:xfrm>
            <a:off x="4139952" y="1772816"/>
            <a:ext cx="576064" cy="936104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Flèche vers le bas 8"/>
          <p:cNvSpPr/>
          <p:nvPr/>
        </p:nvSpPr>
        <p:spPr>
          <a:xfrm>
            <a:off x="2123728" y="2924944"/>
            <a:ext cx="576064" cy="936104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Flèche vers le bas 10"/>
          <p:cNvSpPr/>
          <p:nvPr/>
        </p:nvSpPr>
        <p:spPr>
          <a:xfrm>
            <a:off x="5076056" y="4077072"/>
            <a:ext cx="576064" cy="936104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Flèche vers le bas 11"/>
          <p:cNvSpPr/>
          <p:nvPr/>
        </p:nvSpPr>
        <p:spPr>
          <a:xfrm>
            <a:off x="7956376" y="5229200"/>
            <a:ext cx="576064" cy="936104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s de recherche d'images pour « puerto princesa underground river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8445">
            <a:off x="338611" y="1192178"/>
            <a:ext cx="3131840" cy="1467247"/>
          </a:xfrm>
          <a:prstGeom prst="rect">
            <a:avLst/>
          </a:prstGeom>
          <a:noFill/>
        </p:spPr>
      </p:pic>
      <p:pic>
        <p:nvPicPr>
          <p:cNvPr id="4" name="Espace réservé du contenu 3" descr="carte-du-monde-de-dessin-de-main-avec-des-pays-4840418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95936" y="3212976"/>
            <a:ext cx="4536276" cy="344624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Puerto </a:t>
            </a:r>
            <a:r>
              <a:rPr lang="en-CA" dirty="0" err="1" smtClean="0"/>
              <a:t>Princesa</a:t>
            </a:r>
            <a:endParaRPr lang="fr-CA" dirty="0"/>
          </a:p>
        </p:txBody>
      </p:sp>
      <p:sp>
        <p:nvSpPr>
          <p:cNvPr id="6" name="Flèche vers le bas 5"/>
          <p:cNvSpPr/>
          <p:nvPr/>
        </p:nvSpPr>
        <p:spPr>
          <a:xfrm>
            <a:off x="7452320" y="4077072"/>
            <a:ext cx="144016" cy="9361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 flipV="1"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30" name="Picture 6" descr="Résultats de recherche d'images pour « puerto princesa underground river »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5542">
            <a:off x="4991465" y="1315528"/>
            <a:ext cx="3059555" cy="1492263"/>
          </a:xfrm>
          <a:prstGeom prst="rect">
            <a:avLst/>
          </a:prstGeom>
          <a:noFill/>
        </p:spPr>
      </p:pic>
      <p:pic>
        <p:nvPicPr>
          <p:cNvPr id="2052" name="Picture 4" descr="Puerto Princesa is located in Philippin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9-el-nido-resorts-sunbathing-at-the-sandb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choses à faire 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1124744"/>
            <a:ext cx="475252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informations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générales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lieux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à visiter</a:t>
            </a:r>
          </a:p>
          <a:p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villes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importantes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plus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magnifiques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plages de </a:t>
            </a:r>
            <a:r>
              <a:rPr lang="fr-C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Puerto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C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Princesa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fr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83568" y="119675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83568" y="177281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83568" y="234888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3568" y="285293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Image 12" descr="picasion_com_064abd418551138bdd832de25e3653c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36510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ésultats de recherche d'images pour « puerto princesa wikipedia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691">
            <a:off x="5735630" y="1075752"/>
            <a:ext cx="2952328" cy="1973891"/>
          </a:xfrm>
          <a:prstGeom prst="rect">
            <a:avLst/>
          </a:prstGeom>
          <a:noFill/>
        </p:spPr>
      </p:pic>
      <p:pic>
        <p:nvPicPr>
          <p:cNvPr id="4098" name="Picture 2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08135">
            <a:off x="579216" y="1082354"/>
            <a:ext cx="2782767" cy="208595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informations générales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1028" name="Picture 4" descr="Map of Palawan showing the location of Puerto Prince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3812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759" y="-94961"/>
            <a:ext cx="8229600" cy="1143000"/>
          </a:xfrm>
        </p:spPr>
        <p:txBody>
          <a:bodyPr/>
          <a:lstStyle/>
          <a:p>
            <a:r>
              <a:rPr lang="fr-CA" dirty="0" smtClean="0"/>
              <a:t>Lieus </a:t>
            </a:r>
            <a:r>
              <a:rPr lang="fr-CA" dirty="0" smtClean="0"/>
              <a:t>à visiter</a:t>
            </a:r>
            <a:endParaRPr lang="fr-CA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AAUAMBIgACEQEDEQH/xAAbAAACAwEBAQAAAAAAAAAAAAADBQIEBgcBAP/EADgQAAIBAgUBBQYEBQUBAAAAAAECAwQRAAUSITFBEyJRYYEGBxQycZFSobHBI0KS4fBDYoKj0Rf/xAAYAQADAQEAAAAAAAAAAAAAAAAAAQIDBP/EAB0RAAIDAQADAQAAAAAAAAAAAAABAhEhAxITMVH/2gAMAwEAAhEDEQA/ALFDXU0EQYQoJXALOb3tcdD4Ej++Pfi4KqOdKGIR1aKC7TiyWF+QNuNRPG/3wogqYIaiU5Y/faLWbvYxhb7kn9DilVGpkolQLEZVj/lmCuoJO48Tf+Wx435xnVojx0YhqbL4HaeqDyhrPIouu+n5dt+vHqML51jSIy1cEo+KOzL/AKine/W1x9r4s5DRyPRCqqqo6nQO7yrwdRvYDjpuMDnpK05Y8q1DVIiAuqJcEE9Dzx+R8LY5pc6kS46L2FKnaCoRlRQ7NoTu6bnu7kfnxYYsIk8FQkE7NS0cadz5buSO7Ym4viTrHRxyLEIVDxgrG6kgG42PFtxz5DywaWYVFAQ8QqVLDtCGLBSAd7jj05v6iW0wZEVEXaoWhD0rAvI0yAuttyB9ieRsMArpKauqDIAEaILG+o218jg/5bFVqmBFiih7NgW09k7szHjcAH03OAyRzLGVqlaBY3/iAr3h6ffnAouhUxtMmXrSgNIYZpGEhEItYX3uT1ttwd7b4W1KxyBnWOeenIQyyW3h3PTp9TYXPpiu+YVUixs8dQWgZUWptsoG41WG/TrjyjnrhFUdkZViYaHdHO6n8Vrk3uR9bYuMGNIf0qU9NJUVFbK9PJVRmOKLSSyyMhcDYEEXS3/LE4ZK5qujYNDHHGezZz3VBPHPPh9RjRxywGKWqroaiWkp6grGwfvGVbm9lW62F9x4H6YnHJM+c0k709NBWHL3a0za9Mo0gODvtvcb+PFsdZsLqKVaypqcuqAhFKwledbFdpAwOx62ta/X64mpSuMjxmPtb3jWD+Xj6X+Xrt44SzZVU/F5oaSpWGKhSItIX1axKT2jE9SNF7eeG9RX0qBkijDldNmZ7HTvx5bnbpjDqnJ6RJaVJsqqqZZkhhNY1+9pFtXja+54G3TFXLaOMCEMyQrUSkCNX1BWtq24vsLX33w1opqOoqKu0si1ENNIsRViNTBNSt4N8pFvyvgdJJQFqSnC37CeQFXYkgsjG923UXI+n5BQ539EkLqukpMvkkBjjmi1KHZhqMZ+ZSPDkb4UrFT1FXI8aPUSWDh9Btp4uLnvfKegxoamupWjZOzHbWs43YFhxbxt+xxnPjWIWKQrDBTFjHJGO/uQV438fpfFzjo2tG+X0VTHDLLJLBNBHKitCiiyE3AsPUXHXi+FlclZDmnZ6Y0LgPMIACG33DBduRuuPoZayaYtTqJyg7UK9kEqKe8xLWGk9bm/qRgubSLViL4KSISxwFJIUXuhrk3BG3Xbf9cU9QGtysjNqOapzGqkp66kleq0wqosum7MRwbXPoRv4GoY4KSam0Zho7Xus0q2O+pgF1X6W26A4Q1yZOr02bJnJihk+IgeoYkMwe+ldIFrabE7dN8U88z5Myyj2fSjEc9TSqklW8Pe0sLWudrX0/lvbGlFs1OUapJ86hrJJZ1kn7HttKWZLFRewA/ENh4eWEtRkSPkrViTykPUNTEvJ87RlmFv0Pja+KtR7c1dFJVVdDSU601Qwaoi06gjf7WFrWFr3GBtnuX1sdfVUc8yQz1EVU9ACokJYKHKnfza3gAemB0xUW/Z+i7fMHiYyirEEyodI5JFiPu4t54yebVhGbPOwbSYAFVbqCbA39WFz9PLGrpc0pKKZq2nZmjS6AagXD6FJJ33BBsD4q18Zj2jrIqjMJnilOgMBH3dtJF+OlrAffCGCzLPJpoqbs5n1Rau0cE99j0v5D9sUq/N4ZIu0WBtbIO0YHSG3G49f2wphl0K6OR3flA62B/z1xRjYqXXVYHnzwUI1GWZpCK+OSnWSNBCwlQHcgjfcc+OHU1dl9FNUtlVelRAKeEgyIyEuSA2kdB1288c/p5+xe4vvcE+RFjj1m7GfUDt1t1GCgOxL7FpV0Ecyza4Jo7xghl0qeLC+2xwCk93VRQLIIcxkhWWPTIgXY/W+HnsvmNHNBVfE1kAmjZ7ySVA7RixJuC3AC90W2+2ENbntRRvBlaUhq6ZJ5NMbxsylT/EBLeTmwHgB9CdYTh0cPwvnFdIed/gJPdvVRxSxpmjoJPmUAD1O/6+eK9J7u5YaiI0+eqJrK6BArORpIDAAk2tffr543FD7WLWVtPH8GYxUQBLtKTGkltQFiNN2BIJ5FrG+2Jxe0NQsUbTKKd4dUJBdY1ewI124I4IH6cYycp6qK9OJuaMPD7tpdTSpmrntFIVhGNxseu+Iye7TTUNI9fMzX8BbHQaPNR2EKTLJU1BBD1CCynzu1geORfBJKqLtG2t62wSlJGTOZf/ADZRv8ZPfe3cHXAH92gJ2rZvVBjqLVMRHP7jAmnj8RiPYydOYH3Zt0rn/oGITe7ea4tX/wDV/fHUleJjbb7Y9kaNWNwfQHD9kg0WDK0nmsamZRfkO23rgb5bEjlSZXUE21ys4+uLUcoU3GPFlNza53vfrhPJYVHx8af0mvs7SGSKeSSTS6X0LKVX+m9unhixS5flFCR2NDEHYkudKkk+n/mKXxx4R3Wx/FbfAWkYtfk9cKcrLXRRqkX+0USytCqiO50gC9vTFFpyGsGNul22wPtgsbb964tcm+2AmWzC29hg+ozbthZKll5bbz3H3wF6rxNvXAnYdSV8bG2As3e+bkeOJoRdp6hzJa4I+gOPaiqJke1h04wuiYBwx3F7HA6uXXIW5vi0s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" name="AutoShape 6" descr="Résultat de la photo pour Honda 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834205"/>
            <a:ext cx="35468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830" y="908720"/>
            <a:ext cx="3911642" cy="2607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96424"/>
            <a:ext cx="3139994" cy="209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18412"/>
            <a:ext cx="156823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373" y="4096424"/>
            <a:ext cx="2949921" cy="206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94094" y="3595434"/>
            <a:ext cx="17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/>
              <a:t>Plage</a:t>
            </a:r>
            <a:r>
              <a:rPr lang="en-CA" b="1" dirty="0" smtClean="0"/>
              <a:t> Honda Bay</a:t>
            </a:r>
            <a:endParaRPr lang="fr-CA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3608752"/>
            <a:ext cx="211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ea typeface="Calibri"/>
                <a:cs typeface="Times New Roman"/>
              </a:rPr>
              <a:t>Vicariat Apostolique</a:t>
            </a: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3493640" y="6369688"/>
            <a:ext cx="19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err="1">
                <a:ea typeface="Calibri"/>
                <a:cs typeface="Times New Roman"/>
              </a:rPr>
              <a:t>Sabang</a:t>
            </a:r>
            <a:r>
              <a:rPr lang="fr-CA" b="1" dirty="0">
                <a:ea typeface="Calibri"/>
                <a:cs typeface="Times New Roman"/>
              </a:rPr>
              <a:t> Mangrove</a:t>
            </a:r>
            <a:endParaRPr lang="fr-CA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villes </a:t>
            </a:r>
            <a:r>
              <a:rPr lang="fr-CA" dirty="0" smtClean="0"/>
              <a:t>importantes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CA" sz="3600" dirty="0" smtClean="0"/>
              <a:t>Les</a:t>
            </a:r>
            <a:r>
              <a:rPr lang="en-CA" dirty="0" smtClean="0"/>
              <a:t> </a:t>
            </a:r>
            <a:r>
              <a:rPr lang="fr-CA" dirty="0" err="1">
                <a:solidFill>
                  <a:srgbClr val="000000"/>
                </a:solidFill>
                <a:latin typeface="Linux Libertine"/>
              </a:rPr>
              <a:t>Barangays</a:t>
            </a:r>
            <a:endParaRPr lang="fr-CA" dirty="0">
              <a:solidFill>
                <a:srgbClr val="000000"/>
              </a:solidFill>
              <a:latin typeface="Linux Libertine"/>
            </a:endParaRPr>
          </a:p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39" y="1844824"/>
            <a:ext cx="2961404" cy="222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2125"/>
            <a:ext cx="3402124" cy="22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294816"/>
            <a:ext cx="3559125" cy="23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plus </a:t>
            </a:r>
            <a:r>
              <a:rPr lang="fr-CA" dirty="0" err="1" smtClean="0"/>
              <a:t>magnifiquea</a:t>
            </a:r>
            <a:r>
              <a:rPr lang="fr-CA" dirty="0" smtClean="0"/>
              <a:t> </a:t>
            </a:r>
            <a:r>
              <a:rPr lang="fr-CA" dirty="0" err="1" smtClean="0"/>
              <a:t>plagea</a:t>
            </a:r>
            <a:r>
              <a:rPr lang="fr-CA" dirty="0" smtClean="0"/>
              <a:t> </a:t>
            </a:r>
            <a:r>
              <a:rPr lang="fr-CA" dirty="0" smtClean="0"/>
              <a:t>de </a:t>
            </a:r>
            <a:r>
              <a:rPr lang="fr-CA" dirty="0" err="1" smtClean="0"/>
              <a:t>Puerto</a:t>
            </a:r>
            <a:r>
              <a:rPr lang="fr-CA" dirty="0" smtClean="0"/>
              <a:t> </a:t>
            </a:r>
            <a:r>
              <a:rPr lang="fr-CA" dirty="0" err="1" smtClean="0"/>
              <a:t>Princesa</a:t>
            </a:r>
            <a:endParaRPr lang="fr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964" y="3393651"/>
            <a:ext cx="2204710" cy="23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956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672" y="2037603"/>
            <a:ext cx="3024336" cy="20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602128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5"/>
              </a:rPr>
              <a:t>https://www.google.ca/maps/search/puerto+princesa+beach/@9.9334984,118.6140963,16347m/data=!</a:t>
            </a:r>
            <a:r>
              <a:rPr lang="fr-CA" dirty="0" smtClean="0">
                <a:hlinkClick r:id="rId5"/>
              </a:rPr>
              <a:t>3m1!1e3</a:t>
            </a:r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7766">
            <a:off x="529776" y="1766036"/>
            <a:ext cx="3456384" cy="229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3446">
            <a:off x="5148280" y="1740759"/>
            <a:ext cx="3698081" cy="22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9360"/>
            <a:ext cx="3670970" cy="169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64</Words>
  <Application>Microsoft Office PowerPoint</Application>
  <PresentationFormat>Affichage à l'écran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Endroits à visiter dans le monde</vt:lpstr>
      <vt:lpstr>Puerto Princesa</vt:lpstr>
      <vt:lpstr>Les choses à faire </vt:lpstr>
      <vt:lpstr>Les informations générales</vt:lpstr>
      <vt:lpstr>Lieus à visiter</vt:lpstr>
      <vt:lpstr>Les villes importantes</vt:lpstr>
      <vt:lpstr>Les plus magnifiquea plagea de Puerto Princesa</vt:lpstr>
      <vt:lpstr>Conclusion</vt:lpstr>
    </vt:vector>
  </TitlesOfParts>
  <Company>CSBE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princesa</dc:title>
  <dc:creator>CSBE</dc:creator>
  <cp:lastModifiedBy>CSBE</cp:lastModifiedBy>
  <cp:revision>36</cp:revision>
  <dcterms:created xsi:type="dcterms:W3CDTF">2016-12-13T18:47:02Z</dcterms:created>
  <dcterms:modified xsi:type="dcterms:W3CDTF">2017-01-26T20:45:38Z</dcterms:modified>
</cp:coreProperties>
</file>