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92173-483D-4DB4-B12E-D6D9ED61DF2C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B245-A42B-4591-B4CB-B0BA1039A53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ée 3"/>
          <p:cNvSpPr/>
          <p:nvPr/>
        </p:nvSpPr>
        <p:spPr>
          <a:xfrm>
            <a:off x="1331640" y="4149080"/>
            <a:ext cx="1080120" cy="108012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" name="Bouée 4"/>
          <p:cNvSpPr/>
          <p:nvPr/>
        </p:nvSpPr>
        <p:spPr>
          <a:xfrm>
            <a:off x="5364088" y="4149080"/>
            <a:ext cx="1080120" cy="108012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3768" y="4221088"/>
            <a:ext cx="280831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5233012" y="3666781"/>
            <a:ext cx="1400979" cy="829937"/>
          </a:xfrm>
          <a:custGeom>
            <a:avLst/>
            <a:gdLst>
              <a:gd name="connsiteX0" fmla="*/ 0 w 1400979"/>
              <a:gd name="connsiteY0" fmla="*/ 773017 h 829937"/>
              <a:gd name="connsiteX1" fmla="*/ 308472 w 1400979"/>
              <a:gd name="connsiteY1" fmla="*/ 178106 h 829937"/>
              <a:gd name="connsiteX2" fmla="*/ 991518 w 1400979"/>
              <a:gd name="connsiteY2" fmla="*/ 89971 h 829937"/>
              <a:gd name="connsiteX3" fmla="*/ 1344058 w 1400979"/>
              <a:gd name="connsiteY3" fmla="*/ 717932 h 829937"/>
              <a:gd name="connsiteX4" fmla="*/ 1333041 w 1400979"/>
              <a:gd name="connsiteY4" fmla="*/ 762000 h 82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0979" h="829937">
                <a:moveTo>
                  <a:pt x="0" y="773017"/>
                </a:moveTo>
                <a:cubicBezTo>
                  <a:pt x="71609" y="532482"/>
                  <a:pt x="143219" y="291947"/>
                  <a:pt x="308472" y="178106"/>
                </a:cubicBezTo>
                <a:cubicBezTo>
                  <a:pt x="473725" y="64265"/>
                  <a:pt x="818920" y="0"/>
                  <a:pt x="991518" y="89971"/>
                </a:cubicBezTo>
                <a:cubicBezTo>
                  <a:pt x="1164116" y="179942"/>
                  <a:pt x="1287138" y="605927"/>
                  <a:pt x="1344058" y="717932"/>
                </a:cubicBezTo>
                <a:cubicBezTo>
                  <a:pt x="1400979" y="829937"/>
                  <a:pt x="1333041" y="762000"/>
                  <a:pt x="1333041" y="7620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4575673" y="2937831"/>
            <a:ext cx="2034447" cy="1314680"/>
          </a:xfrm>
          <a:custGeom>
            <a:avLst/>
            <a:gdLst>
              <a:gd name="connsiteX0" fmla="*/ 2034447 w 2034447"/>
              <a:gd name="connsiteY0" fmla="*/ 1314680 h 1314680"/>
              <a:gd name="connsiteX1" fmla="*/ 1307334 w 2034447"/>
              <a:gd name="connsiteY1" fmla="*/ 212993 h 1314680"/>
              <a:gd name="connsiteX2" fmla="*/ 183614 w 2034447"/>
              <a:gd name="connsiteY2" fmla="*/ 36723 h 1314680"/>
              <a:gd name="connsiteX3" fmla="*/ 205647 w 2034447"/>
              <a:gd name="connsiteY3" fmla="*/ 36723 h 1314680"/>
              <a:gd name="connsiteX4" fmla="*/ 293782 w 2034447"/>
              <a:gd name="connsiteY4" fmla="*/ 47740 h 131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447" h="1314680">
                <a:moveTo>
                  <a:pt x="2034447" y="1314680"/>
                </a:moveTo>
                <a:cubicBezTo>
                  <a:pt x="1825126" y="870333"/>
                  <a:pt x="1615806" y="425986"/>
                  <a:pt x="1307334" y="212993"/>
                </a:cubicBezTo>
                <a:cubicBezTo>
                  <a:pt x="998862" y="0"/>
                  <a:pt x="367228" y="66101"/>
                  <a:pt x="183614" y="36723"/>
                </a:cubicBezTo>
                <a:cubicBezTo>
                  <a:pt x="0" y="7345"/>
                  <a:pt x="187286" y="34887"/>
                  <a:pt x="205647" y="36723"/>
                </a:cubicBezTo>
                <a:cubicBezTo>
                  <a:pt x="224008" y="38559"/>
                  <a:pt x="293782" y="47740"/>
                  <a:pt x="293782" y="477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1244906" y="1680072"/>
            <a:ext cx="3663108" cy="2649557"/>
          </a:xfrm>
          <a:custGeom>
            <a:avLst/>
            <a:gdLst>
              <a:gd name="connsiteX0" fmla="*/ 0 w 3663108"/>
              <a:gd name="connsiteY0" fmla="*/ 2649557 h 2649557"/>
              <a:gd name="connsiteX1" fmla="*/ 683046 w 3663108"/>
              <a:gd name="connsiteY1" fmla="*/ 457200 h 2649557"/>
              <a:gd name="connsiteX2" fmla="*/ 2996588 w 3663108"/>
              <a:gd name="connsiteY2" fmla="*/ 137711 h 2649557"/>
              <a:gd name="connsiteX3" fmla="*/ 3569465 w 3663108"/>
              <a:gd name="connsiteY3" fmla="*/ 1283465 h 2649557"/>
              <a:gd name="connsiteX4" fmla="*/ 3558448 w 3663108"/>
              <a:gd name="connsiteY4" fmla="*/ 1294482 h 264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3108" h="2649557">
                <a:moveTo>
                  <a:pt x="0" y="2649557"/>
                </a:moveTo>
                <a:cubicBezTo>
                  <a:pt x="91807" y="1762699"/>
                  <a:pt x="183615" y="875841"/>
                  <a:pt x="683046" y="457200"/>
                </a:cubicBezTo>
                <a:cubicBezTo>
                  <a:pt x="1182477" y="38559"/>
                  <a:pt x="2515518" y="0"/>
                  <a:pt x="2996588" y="137711"/>
                </a:cubicBezTo>
                <a:cubicBezTo>
                  <a:pt x="3477658" y="275422"/>
                  <a:pt x="3475822" y="1090670"/>
                  <a:pt x="3569465" y="1283465"/>
                </a:cubicBezTo>
                <a:cubicBezTo>
                  <a:pt x="3663108" y="1476260"/>
                  <a:pt x="3558448" y="1294482"/>
                  <a:pt x="3558448" y="12944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6588224" y="4221088"/>
            <a:ext cx="360040" cy="2160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6804248" y="3861048"/>
            <a:ext cx="144016" cy="5760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827584" y="4149080"/>
            <a:ext cx="360040" cy="2160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827584" y="3861048"/>
            <a:ext cx="144016" cy="50405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3347864" y="1916832"/>
            <a:ext cx="72008" cy="2304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3491880" y="2060848"/>
            <a:ext cx="45719" cy="792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3491880" y="2852936"/>
            <a:ext cx="86409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2411760" y="2852936"/>
            <a:ext cx="86409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3203848" y="2060848"/>
            <a:ext cx="72008" cy="792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3635896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99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611560" y="5486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Anthony </a:t>
            </a:r>
            <a:r>
              <a:rPr lang="fr-CA" dirty="0" err="1" smtClean="0"/>
              <a:t>Laplante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2017-09-18T13:01:27Z</dcterms:created>
  <dcterms:modified xsi:type="dcterms:W3CDTF">2017-09-18T13:55:25Z</dcterms:modified>
</cp:coreProperties>
</file>